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98" r:id="rId3"/>
    <p:sldMasterId id="2147483699" r:id="rId4"/>
    <p:sldMasterId id="214748370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</p:sldIdLst>
  <p:sldSz cy="5143500" cx="9144000"/>
  <p:notesSz cx="6858000" cy="9144000"/>
  <p:embeddedFontLst>
    <p:embeddedFont>
      <p:font typeface="Roboto"/>
      <p:regular r:id="rId20"/>
      <p:bold r:id="rId21"/>
      <p:italic r:id="rId22"/>
      <p:boldItalic r:id="rId23"/>
    </p:embeddedFont>
    <p:embeddedFont>
      <p:font typeface="Roboto Medium"/>
      <p:regular r:id="rId24"/>
      <p:bold r:id="rId25"/>
      <p:italic r:id="rId26"/>
      <p:boldItalic r:id="rId27"/>
    </p:embeddedFont>
    <p:embeddedFont>
      <p:font typeface="Lato"/>
      <p:regular r:id="rId28"/>
      <p:bold r:id="rId29"/>
      <p:italic r:id="rId30"/>
      <p:boldItalic r:id="rId31"/>
    </p:embeddedFont>
    <p:embeddedFont>
      <p:font typeface="Lato Light"/>
      <p:regular r:id="rId32"/>
      <p:bold r:id="rId33"/>
      <p:italic r:id="rId34"/>
      <p:boldItalic r:id="rId35"/>
    </p:embeddedFont>
    <p:embeddedFont>
      <p:font typeface="Roboto Light"/>
      <p:regular r:id="rId36"/>
      <p:bold r:id="rId37"/>
      <p:italic r:id="rId38"/>
      <p:boldItalic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regular.fntdata"/><Relationship Id="rId22" Type="http://schemas.openxmlformats.org/officeDocument/2006/relationships/font" Target="fonts/Roboto-italic.fntdata"/><Relationship Id="rId21" Type="http://schemas.openxmlformats.org/officeDocument/2006/relationships/font" Target="fonts/Roboto-bold.fntdata"/><Relationship Id="rId24" Type="http://schemas.openxmlformats.org/officeDocument/2006/relationships/font" Target="fonts/RobotoMedium-regular.fntdata"/><Relationship Id="rId23" Type="http://schemas.openxmlformats.org/officeDocument/2006/relationships/font" Target="fonts/Roboto-bold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3.xml"/><Relationship Id="rId26" Type="http://schemas.openxmlformats.org/officeDocument/2006/relationships/font" Target="fonts/RobotoMedium-italic.fntdata"/><Relationship Id="rId25" Type="http://schemas.openxmlformats.org/officeDocument/2006/relationships/font" Target="fonts/RobotoMedium-bold.fntdata"/><Relationship Id="rId28" Type="http://schemas.openxmlformats.org/officeDocument/2006/relationships/font" Target="fonts/Lato-regular.fntdata"/><Relationship Id="rId27" Type="http://schemas.openxmlformats.org/officeDocument/2006/relationships/font" Target="fonts/RobotoMedium-boldItalic.fntdata"/><Relationship Id="rId5" Type="http://schemas.openxmlformats.org/officeDocument/2006/relationships/slideMaster" Target="slideMasters/slideMaster3.xml"/><Relationship Id="rId6" Type="http://schemas.openxmlformats.org/officeDocument/2006/relationships/notesMaster" Target="notesMasters/notesMaster1.xml"/><Relationship Id="rId29" Type="http://schemas.openxmlformats.org/officeDocument/2006/relationships/font" Target="fonts/Lato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Lato-boldItalic.fntdata"/><Relationship Id="rId30" Type="http://schemas.openxmlformats.org/officeDocument/2006/relationships/font" Target="fonts/Lato-italic.fntdata"/><Relationship Id="rId11" Type="http://schemas.openxmlformats.org/officeDocument/2006/relationships/slide" Target="slides/slide5.xml"/><Relationship Id="rId33" Type="http://schemas.openxmlformats.org/officeDocument/2006/relationships/font" Target="fonts/LatoLight-bold.fntdata"/><Relationship Id="rId10" Type="http://schemas.openxmlformats.org/officeDocument/2006/relationships/slide" Target="slides/slide4.xml"/><Relationship Id="rId32" Type="http://schemas.openxmlformats.org/officeDocument/2006/relationships/font" Target="fonts/LatoLight-regular.fntdata"/><Relationship Id="rId13" Type="http://schemas.openxmlformats.org/officeDocument/2006/relationships/slide" Target="slides/slide7.xml"/><Relationship Id="rId35" Type="http://schemas.openxmlformats.org/officeDocument/2006/relationships/font" Target="fonts/LatoLight-boldItalic.fntdata"/><Relationship Id="rId12" Type="http://schemas.openxmlformats.org/officeDocument/2006/relationships/slide" Target="slides/slide6.xml"/><Relationship Id="rId34" Type="http://schemas.openxmlformats.org/officeDocument/2006/relationships/font" Target="fonts/LatoLight-italic.fntdata"/><Relationship Id="rId15" Type="http://schemas.openxmlformats.org/officeDocument/2006/relationships/slide" Target="slides/slide9.xml"/><Relationship Id="rId37" Type="http://schemas.openxmlformats.org/officeDocument/2006/relationships/font" Target="fonts/RobotoLight-bold.fntdata"/><Relationship Id="rId14" Type="http://schemas.openxmlformats.org/officeDocument/2006/relationships/slide" Target="slides/slide8.xml"/><Relationship Id="rId36" Type="http://schemas.openxmlformats.org/officeDocument/2006/relationships/font" Target="fonts/RobotoLight-regular.fntdata"/><Relationship Id="rId17" Type="http://schemas.openxmlformats.org/officeDocument/2006/relationships/slide" Target="slides/slide11.xml"/><Relationship Id="rId39" Type="http://schemas.openxmlformats.org/officeDocument/2006/relationships/font" Target="fonts/RobotoLight-boldItalic.fntdata"/><Relationship Id="rId16" Type="http://schemas.openxmlformats.org/officeDocument/2006/relationships/slide" Target="slides/slide10.xml"/><Relationship Id="rId38" Type="http://schemas.openxmlformats.org/officeDocument/2006/relationships/font" Target="fonts/RobotoLight-italic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3880d76f40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7" name="Google Shape;647;g3880d76f40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0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g392f53b0fe_0_5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2" name="Google Shape;902;g392f53b0fe_0_5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8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g392f53b0fe_0_15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0" name="Google Shape;930;g392f53b0fe_0_15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4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g392f53b0fe_0_15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6" name="Google Shape;936;g392f53b0fe_0_15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8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g3880d76f40_0_872:notes"/>
          <p:cNvSpPr/>
          <p:nvPr>
            <p:ph idx="2" type="sldImg"/>
          </p:nvPr>
        </p:nvSpPr>
        <p:spPr>
          <a:xfrm>
            <a:off x="685085" y="1143000"/>
            <a:ext cx="54879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0" name="Google Shape;950;g3880d76f40_0_87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1" name="Google Shape;951;g3880d76f40_0_87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392f53b0fe_0_824:notes"/>
          <p:cNvSpPr/>
          <p:nvPr>
            <p:ph idx="2" type="sldImg"/>
          </p:nvPr>
        </p:nvSpPr>
        <p:spPr>
          <a:xfrm>
            <a:off x="685800" y="1143000"/>
            <a:ext cx="5486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3" name="Google Shape;653;g392f53b0fe_0_8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4" name="Google Shape;654;g392f53b0fe_0_824:notes"/>
          <p:cNvSpPr txBox="1"/>
          <p:nvPr>
            <p:ph idx="12" type="sldNum"/>
          </p:nvPr>
        </p:nvSpPr>
        <p:spPr>
          <a:xfrm>
            <a:off x="3884613" y="8685214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392f53b0fe_0_880:notes"/>
          <p:cNvSpPr/>
          <p:nvPr>
            <p:ph idx="2" type="sldImg"/>
          </p:nvPr>
        </p:nvSpPr>
        <p:spPr>
          <a:xfrm>
            <a:off x="685085" y="1143000"/>
            <a:ext cx="54879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Google Shape;710;g392f53b0fe_0_88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1" name="Google Shape;711;g392f53b0fe_0_88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g392f53b0fe_0_4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2" name="Google Shape;762;g392f53b0fe_0_4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392f53b0fe_0_4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4" name="Google Shape;774;g392f53b0fe_0_4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g392f53b0fe_0_4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7" name="Google Shape;797;g392f53b0fe_0_4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g392f53b0fe_0_4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9" name="Google Shape;829;g392f53b0fe_0_4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g392f53b0fe_0_5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4" name="Google Shape;874;g392f53b0fe_0_5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9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g392f53b0fe_0_5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1" name="Google Shape;891;g392f53b0fe_0_5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8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nfo Blank (DARK)">
  <p:cSld name="Info Blank (DARK)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4"/>
          <p:cNvSpPr/>
          <p:nvPr/>
        </p:nvSpPr>
        <p:spPr>
          <a:xfrm>
            <a:off x="411480" y="854203"/>
            <a:ext cx="2400300" cy="11307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4" name="Google Shape;54;p14"/>
          <p:cNvSpPr txBox="1"/>
          <p:nvPr/>
        </p:nvSpPr>
        <p:spPr>
          <a:xfrm>
            <a:off x="4444183" y="4882121"/>
            <a:ext cx="255600" cy="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b="0" i="0" lang="en" sz="600" u="none" cap="none" strike="noStrike">
                <a:solidFill>
                  <a:srgbClr val="B4B4B4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b="0" i="0" sz="600" u="none" cap="none" strike="noStrike">
              <a:solidFill>
                <a:srgbClr val="B4B4B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5" name="Google Shape;55;p14"/>
          <p:cNvSpPr txBox="1"/>
          <p:nvPr/>
        </p:nvSpPr>
        <p:spPr>
          <a:xfrm>
            <a:off x="7322860" y="4882121"/>
            <a:ext cx="1409700" cy="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B4B4B4"/>
                </a:solidFill>
                <a:latin typeface="Roboto"/>
                <a:ea typeface="Roboto"/>
                <a:cs typeface="Roboto"/>
                <a:sym typeface="Roboto"/>
              </a:rPr>
              <a:t>© Cloudera, Inc. All rights reserved.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6" name="Google Shape;56;p14"/>
          <p:cNvGrpSpPr/>
          <p:nvPr/>
        </p:nvGrpSpPr>
        <p:grpSpPr>
          <a:xfrm>
            <a:off x="411465" y="4865944"/>
            <a:ext cx="534664" cy="104094"/>
            <a:chOff x="382588" y="4784726"/>
            <a:chExt cx="896937" cy="174625"/>
          </a:xfrm>
        </p:grpSpPr>
        <p:sp>
          <p:nvSpPr>
            <p:cNvPr id="57" name="Google Shape;57;p14"/>
            <p:cNvSpPr/>
            <p:nvPr/>
          </p:nvSpPr>
          <p:spPr>
            <a:xfrm>
              <a:off x="1087438" y="4824413"/>
              <a:ext cx="77788" cy="134938"/>
            </a:xfrm>
            <a:custGeom>
              <a:rect b="b" l="l" r="r" t="t"/>
              <a:pathLst>
                <a:path extrusionOk="0" h="666" w="390">
                  <a:moveTo>
                    <a:pt x="347" y="0"/>
                  </a:moveTo>
                  <a:lnTo>
                    <a:pt x="347" y="0"/>
                  </a:lnTo>
                  <a:cubicBezTo>
                    <a:pt x="303" y="0"/>
                    <a:pt x="259" y="5"/>
                    <a:pt x="217" y="17"/>
                  </a:cubicBezTo>
                  <a:cubicBezTo>
                    <a:pt x="197" y="23"/>
                    <a:pt x="178" y="30"/>
                    <a:pt x="161" y="38"/>
                  </a:cubicBezTo>
                  <a:cubicBezTo>
                    <a:pt x="158" y="33"/>
                    <a:pt x="154" y="28"/>
                    <a:pt x="149" y="24"/>
                  </a:cubicBezTo>
                  <a:cubicBezTo>
                    <a:pt x="132" y="7"/>
                    <a:pt x="112" y="0"/>
                    <a:pt x="89" y="0"/>
                  </a:cubicBezTo>
                  <a:lnTo>
                    <a:pt x="0" y="0"/>
                  </a:lnTo>
                  <a:lnTo>
                    <a:pt x="0" y="666"/>
                  </a:lnTo>
                  <a:lnTo>
                    <a:pt x="174" y="666"/>
                  </a:lnTo>
                  <a:lnTo>
                    <a:pt x="174" y="320"/>
                  </a:lnTo>
                  <a:cubicBezTo>
                    <a:pt x="174" y="253"/>
                    <a:pt x="185" y="226"/>
                    <a:pt x="209" y="203"/>
                  </a:cubicBezTo>
                  <a:cubicBezTo>
                    <a:pt x="231" y="180"/>
                    <a:pt x="267" y="168"/>
                    <a:pt x="315" y="168"/>
                  </a:cubicBezTo>
                  <a:lnTo>
                    <a:pt x="390" y="168"/>
                  </a:lnTo>
                  <a:lnTo>
                    <a:pt x="390" y="0"/>
                  </a:lnTo>
                  <a:lnTo>
                    <a:pt x="347" y="0"/>
                  </a:ln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8" name="Google Shape;58;p14"/>
            <p:cNvSpPr/>
            <p:nvPr/>
          </p:nvSpPr>
          <p:spPr>
            <a:xfrm>
              <a:off x="512763" y="4784726"/>
              <a:ext cx="33338" cy="173038"/>
            </a:xfrm>
            <a:custGeom>
              <a:rect b="b" l="l" r="r" t="t"/>
              <a:pathLst>
                <a:path extrusionOk="0" h="862" w="173">
                  <a:moveTo>
                    <a:pt x="89" y="0"/>
                  </a:moveTo>
                  <a:lnTo>
                    <a:pt x="89" y="0"/>
                  </a:lnTo>
                  <a:lnTo>
                    <a:pt x="0" y="0"/>
                  </a:lnTo>
                  <a:lnTo>
                    <a:pt x="0" y="780"/>
                  </a:lnTo>
                  <a:cubicBezTo>
                    <a:pt x="0" y="803"/>
                    <a:pt x="7" y="822"/>
                    <a:pt x="24" y="838"/>
                  </a:cubicBezTo>
                  <a:cubicBezTo>
                    <a:pt x="41" y="854"/>
                    <a:pt x="61" y="862"/>
                    <a:pt x="84" y="862"/>
                  </a:cubicBezTo>
                  <a:lnTo>
                    <a:pt x="173" y="862"/>
                  </a:lnTo>
                  <a:lnTo>
                    <a:pt x="173" y="81"/>
                  </a:lnTo>
                  <a:cubicBezTo>
                    <a:pt x="173" y="58"/>
                    <a:pt x="165" y="38"/>
                    <a:pt x="149" y="23"/>
                  </a:cubicBezTo>
                  <a:cubicBezTo>
                    <a:pt x="131" y="7"/>
                    <a:pt x="112" y="0"/>
                    <a:pt x="89" y="0"/>
                  </a:cubicBez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9" name="Google Shape;59;p14"/>
            <p:cNvSpPr/>
            <p:nvPr/>
          </p:nvSpPr>
          <p:spPr>
            <a:xfrm>
              <a:off x="560388" y="4821238"/>
              <a:ext cx="119063" cy="138113"/>
            </a:xfrm>
            <a:custGeom>
              <a:rect b="b" l="l" r="r" t="t"/>
              <a:pathLst>
                <a:path extrusionOk="0" h="688" w="607">
                  <a:moveTo>
                    <a:pt x="302" y="0"/>
                  </a:moveTo>
                  <a:lnTo>
                    <a:pt x="302" y="0"/>
                  </a:lnTo>
                  <a:cubicBezTo>
                    <a:pt x="498" y="0"/>
                    <a:pt x="607" y="130"/>
                    <a:pt x="607" y="345"/>
                  </a:cubicBezTo>
                  <a:cubicBezTo>
                    <a:pt x="607" y="560"/>
                    <a:pt x="498" y="688"/>
                    <a:pt x="302" y="688"/>
                  </a:cubicBezTo>
                  <a:cubicBezTo>
                    <a:pt x="103" y="688"/>
                    <a:pt x="0" y="560"/>
                    <a:pt x="0" y="345"/>
                  </a:cubicBezTo>
                  <a:cubicBezTo>
                    <a:pt x="0" y="130"/>
                    <a:pt x="103" y="0"/>
                    <a:pt x="302" y="0"/>
                  </a:cubicBezTo>
                  <a:close/>
                  <a:moveTo>
                    <a:pt x="302" y="547"/>
                  </a:moveTo>
                  <a:lnTo>
                    <a:pt x="302" y="547"/>
                  </a:lnTo>
                  <a:cubicBezTo>
                    <a:pt x="405" y="547"/>
                    <a:pt x="438" y="439"/>
                    <a:pt x="438" y="347"/>
                  </a:cubicBezTo>
                  <a:cubicBezTo>
                    <a:pt x="438" y="256"/>
                    <a:pt x="405" y="146"/>
                    <a:pt x="302" y="146"/>
                  </a:cubicBezTo>
                  <a:cubicBezTo>
                    <a:pt x="199" y="146"/>
                    <a:pt x="168" y="256"/>
                    <a:pt x="168" y="347"/>
                  </a:cubicBezTo>
                  <a:cubicBezTo>
                    <a:pt x="168" y="439"/>
                    <a:pt x="199" y="547"/>
                    <a:pt x="302" y="547"/>
                  </a:cubicBez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0" name="Google Shape;60;p14"/>
            <p:cNvSpPr/>
            <p:nvPr/>
          </p:nvSpPr>
          <p:spPr>
            <a:xfrm>
              <a:off x="382588" y="4821238"/>
              <a:ext cx="117475" cy="138113"/>
            </a:xfrm>
            <a:custGeom>
              <a:rect b="b" l="l" r="r" t="t"/>
              <a:pathLst>
                <a:path extrusionOk="0" h="689" w="592">
                  <a:moveTo>
                    <a:pt x="303" y="547"/>
                  </a:moveTo>
                  <a:lnTo>
                    <a:pt x="303" y="547"/>
                  </a:lnTo>
                  <a:cubicBezTo>
                    <a:pt x="199" y="547"/>
                    <a:pt x="168" y="439"/>
                    <a:pt x="168" y="347"/>
                  </a:cubicBezTo>
                  <a:cubicBezTo>
                    <a:pt x="168" y="256"/>
                    <a:pt x="199" y="146"/>
                    <a:pt x="303" y="146"/>
                  </a:cubicBezTo>
                  <a:cubicBezTo>
                    <a:pt x="356" y="146"/>
                    <a:pt x="391" y="176"/>
                    <a:pt x="412" y="217"/>
                  </a:cubicBezTo>
                  <a:lnTo>
                    <a:pt x="592" y="217"/>
                  </a:lnTo>
                  <a:cubicBezTo>
                    <a:pt x="556" y="80"/>
                    <a:pt x="456" y="0"/>
                    <a:pt x="303" y="0"/>
                  </a:cubicBezTo>
                  <a:cubicBezTo>
                    <a:pt x="103" y="0"/>
                    <a:pt x="0" y="130"/>
                    <a:pt x="0" y="345"/>
                  </a:cubicBezTo>
                  <a:cubicBezTo>
                    <a:pt x="0" y="560"/>
                    <a:pt x="103" y="689"/>
                    <a:pt x="303" y="689"/>
                  </a:cubicBezTo>
                  <a:cubicBezTo>
                    <a:pt x="456" y="689"/>
                    <a:pt x="556" y="609"/>
                    <a:pt x="592" y="473"/>
                  </a:cubicBezTo>
                  <a:lnTo>
                    <a:pt x="474" y="473"/>
                  </a:lnTo>
                  <a:cubicBezTo>
                    <a:pt x="474" y="473"/>
                    <a:pt x="442" y="473"/>
                    <a:pt x="424" y="491"/>
                  </a:cubicBezTo>
                  <a:cubicBezTo>
                    <a:pt x="392" y="520"/>
                    <a:pt x="367" y="547"/>
                    <a:pt x="303" y="547"/>
                  </a:cubicBez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1" name="Google Shape;61;p14"/>
            <p:cNvSpPr/>
            <p:nvPr/>
          </p:nvSpPr>
          <p:spPr>
            <a:xfrm>
              <a:off x="692151" y="4824413"/>
              <a:ext cx="114299" cy="134938"/>
            </a:xfrm>
            <a:custGeom>
              <a:rect b="b" l="l" r="r" t="t"/>
              <a:pathLst>
                <a:path extrusionOk="0" h="672" w="577">
                  <a:moveTo>
                    <a:pt x="553" y="25"/>
                  </a:moveTo>
                  <a:lnTo>
                    <a:pt x="553" y="25"/>
                  </a:lnTo>
                  <a:cubicBezTo>
                    <a:pt x="538" y="8"/>
                    <a:pt x="518" y="0"/>
                    <a:pt x="492" y="0"/>
                  </a:cubicBezTo>
                  <a:lnTo>
                    <a:pt x="406" y="0"/>
                  </a:lnTo>
                  <a:lnTo>
                    <a:pt x="406" y="417"/>
                  </a:lnTo>
                  <a:cubicBezTo>
                    <a:pt x="406" y="457"/>
                    <a:pt x="393" y="486"/>
                    <a:pt x="370" y="504"/>
                  </a:cubicBezTo>
                  <a:cubicBezTo>
                    <a:pt x="346" y="522"/>
                    <a:pt x="318" y="531"/>
                    <a:pt x="288" y="531"/>
                  </a:cubicBezTo>
                  <a:cubicBezTo>
                    <a:pt x="259" y="531"/>
                    <a:pt x="232" y="522"/>
                    <a:pt x="208" y="504"/>
                  </a:cubicBezTo>
                  <a:cubicBezTo>
                    <a:pt x="184" y="486"/>
                    <a:pt x="172" y="457"/>
                    <a:pt x="172" y="417"/>
                  </a:cubicBezTo>
                  <a:lnTo>
                    <a:pt x="172" y="85"/>
                  </a:lnTo>
                  <a:cubicBezTo>
                    <a:pt x="172" y="61"/>
                    <a:pt x="164" y="41"/>
                    <a:pt x="148" y="25"/>
                  </a:cubicBezTo>
                  <a:cubicBezTo>
                    <a:pt x="132" y="8"/>
                    <a:pt x="112" y="0"/>
                    <a:pt x="88" y="0"/>
                  </a:cubicBezTo>
                  <a:lnTo>
                    <a:pt x="0" y="0"/>
                  </a:lnTo>
                  <a:lnTo>
                    <a:pt x="0" y="387"/>
                  </a:lnTo>
                  <a:cubicBezTo>
                    <a:pt x="0" y="505"/>
                    <a:pt x="34" y="577"/>
                    <a:pt x="93" y="618"/>
                  </a:cubicBezTo>
                  <a:cubicBezTo>
                    <a:pt x="151" y="659"/>
                    <a:pt x="216" y="672"/>
                    <a:pt x="288" y="672"/>
                  </a:cubicBezTo>
                  <a:cubicBezTo>
                    <a:pt x="362" y="672"/>
                    <a:pt x="426" y="659"/>
                    <a:pt x="485" y="618"/>
                  </a:cubicBezTo>
                  <a:cubicBezTo>
                    <a:pt x="544" y="577"/>
                    <a:pt x="577" y="505"/>
                    <a:pt x="577" y="387"/>
                  </a:cubicBezTo>
                  <a:lnTo>
                    <a:pt x="577" y="85"/>
                  </a:lnTo>
                  <a:cubicBezTo>
                    <a:pt x="577" y="61"/>
                    <a:pt x="569" y="41"/>
                    <a:pt x="553" y="25"/>
                  </a:cubicBez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2" name="Google Shape;62;p14"/>
            <p:cNvSpPr/>
            <p:nvPr/>
          </p:nvSpPr>
          <p:spPr>
            <a:xfrm>
              <a:off x="820738" y="4784726"/>
              <a:ext cx="122237" cy="174624"/>
            </a:xfrm>
            <a:custGeom>
              <a:rect b="b" l="l" r="r" t="t"/>
              <a:pathLst>
                <a:path extrusionOk="0" h="868" w="618">
                  <a:moveTo>
                    <a:pt x="308" y="726"/>
                  </a:moveTo>
                  <a:lnTo>
                    <a:pt x="308" y="726"/>
                  </a:lnTo>
                  <a:cubicBezTo>
                    <a:pt x="203" y="726"/>
                    <a:pt x="171" y="618"/>
                    <a:pt x="171" y="526"/>
                  </a:cubicBezTo>
                  <a:cubicBezTo>
                    <a:pt x="171" y="435"/>
                    <a:pt x="203" y="325"/>
                    <a:pt x="308" y="325"/>
                  </a:cubicBezTo>
                  <a:cubicBezTo>
                    <a:pt x="413" y="325"/>
                    <a:pt x="446" y="434"/>
                    <a:pt x="446" y="525"/>
                  </a:cubicBezTo>
                  <a:lnTo>
                    <a:pt x="446" y="527"/>
                  </a:lnTo>
                  <a:cubicBezTo>
                    <a:pt x="446" y="618"/>
                    <a:pt x="413" y="726"/>
                    <a:pt x="308" y="726"/>
                  </a:cubicBezTo>
                  <a:close/>
                  <a:moveTo>
                    <a:pt x="593" y="23"/>
                  </a:moveTo>
                  <a:lnTo>
                    <a:pt x="593" y="23"/>
                  </a:lnTo>
                  <a:cubicBezTo>
                    <a:pt x="576" y="7"/>
                    <a:pt x="557" y="0"/>
                    <a:pt x="533" y="0"/>
                  </a:cubicBezTo>
                  <a:lnTo>
                    <a:pt x="446" y="0"/>
                  </a:lnTo>
                  <a:lnTo>
                    <a:pt x="446" y="246"/>
                  </a:lnTo>
                  <a:cubicBezTo>
                    <a:pt x="420" y="221"/>
                    <a:pt x="364" y="179"/>
                    <a:pt x="280" y="179"/>
                  </a:cubicBezTo>
                  <a:cubicBezTo>
                    <a:pt x="102" y="179"/>
                    <a:pt x="0" y="309"/>
                    <a:pt x="0" y="524"/>
                  </a:cubicBezTo>
                  <a:cubicBezTo>
                    <a:pt x="0" y="739"/>
                    <a:pt x="106" y="868"/>
                    <a:pt x="308" y="868"/>
                  </a:cubicBezTo>
                  <a:cubicBezTo>
                    <a:pt x="506" y="868"/>
                    <a:pt x="616" y="740"/>
                    <a:pt x="618" y="527"/>
                  </a:cubicBezTo>
                  <a:lnTo>
                    <a:pt x="618" y="81"/>
                  </a:lnTo>
                  <a:cubicBezTo>
                    <a:pt x="618" y="58"/>
                    <a:pt x="609" y="38"/>
                    <a:pt x="593" y="23"/>
                  </a:cubicBez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3" name="Google Shape;63;p14"/>
            <p:cNvSpPr/>
            <p:nvPr/>
          </p:nvSpPr>
          <p:spPr>
            <a:xfrm>
              <a:off x="955676" y="4821238"/>
              <a:ext cx="119062" cy="138113"/>
            </a:xfrm>
            <a:custGeom>
              <a:rect b="b" l="l" r="r" t="t"/>
              <a:pathLst>
                <a:path extrusionOk="0" h="689" w="606">
                  <a:moveTo>
                    <a:pt x="303" y="146"/>
                  </a:moveTo>
                  <a:lnTo>
                    <a:pt x="303" y="146"/>
                  </a:lnTo>
                  <a:cubicBezTo>
                    <a:pt x="231" y="146"/>
                    <a:pt x="184" y="200"/>
                    <a:pt x="178" y="262"/>
                  </a:cubicBezTo>
                  <a:lnTo>
                    <a:pt x="429" y="262"/>
                  </a:lnTo>
                  <a:cubicBezTo>
                    <a:pt x="428" y="200"/>
                    <a:pt x="373" y="146"/>
                    <a:pt x="303" y="146"/>
                  </a:cubicBezTo>
                  <a:close/>
                  <a:moveTo>
                    <a:pt x="606" y="307"/>
                  </a:moveTo>
                  <a:lnTo>
                    <a:pt x="606" y="307"/>
                  </a:lnTo>
                  <a:cubicBezTo>
                    <a:pt x="606" y="320"/>
                    <a:pt x="603" y="333"/>
                    <a:pt x="597" y="345"/>
                  </a:cubicBezTo>
                  <a:cubicBezTo>
                    <a:pt x="593" y="353"/>
                    <a:pt x="588" y="359"/>
                    <a:pt x="582" y="366"/>
                  </a:cubicBezTo>
                  <a:cubicBezTo>
                    <a:pt x="566" y="382"/>
                    <a:pt x="547" y="391"/>
                    <a:pt x="524" y="391"/>
                  </a:cubicBezTo>
                  <a:lnTo>
                    <a:pt x="172" y="391"/>
                  </a:lnTo>
                  <a:cubicBezTo>
                    <a:pt x="176" y="470"/>
                    <a:pt x="216" y="547"/>
                    <a:pt x="303" y="547"/>
                  </a:cubicBezTo>
                  <a:cubicBezTo>
                    <a:pt x="368" y="547"/>
                    <a:pt x="393" y="520"/>
                    <a:pt x="424" y="491"/>
                  </a:cubicBezTo>
                  <a:cubicBezTo>
                    <a:pt x="442" y="473"/>
                    <a:pt x="474" y="473"/>
                    <a:pt x="474" y="473"/>
                  </a:cubicBezTo>
                  <a:lnTo>
                    <a:pt x="593" y="473"/>
                  </a:lnTo>
                  <a:cubicBezTo>
                    <a:pt x="556" y="609"/>
                    <a:pt x="457" y="689"/>
                    <a:pt x="303" y="689"/>
                  </a:cubicBezTo>
                  <a:cubicBezTo>
                    <a:pt x="104" y="689"/>
                    <a:pt x="0" y="560"/>
                    <a:pt x="0" y="345"/>
                  </a:cubicBezTo>
                  <a:cubicBezTo>
                    <a:pt x="0" y="130"/>
                    <a:pt x="104" y="0"/>
                    <a:pt x="303" y="0"/>
                  </a:cubicBezTo>
                  <a:cubicBezTo>
                    <a:pt x="457" y="0"/>
                    <a:pt x="556" y="80"/>
                    <a:pt x="593" y="217"/>
                  </a:cubicBezTo>
                  <a:cubicBezTo>
                    <a:pt x="599" y="242"/>
                    <a:pt x="603" y="268"/>
                    <a:pt x="606" y="297"/>
                  </a:cubicBezTo>
                  <a:lnTo>
                    <a:pt x="606" y="307"/>
                  </a:ln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4" name="Google Shape;64;p14"/>
            <p:cNvSpPr/>
            <p:nvPr/>
          </p:nvSpPr>
          <p:spPr>
            <a:xfrm>
              <a:off x="1169988" y="4821238"/>
              <a:ext cx="109537" cy="138113"/>
            </a:xfrm>
            <a:custGeom>
              <a:rect b="b" l="l" r="r" t="t"/>
              <a:pathLst>
                <a:path extrusionOk="0" h="688" w="559">
                  <a:moveTo>
                    <a:pt x="372" y="508"/>
                  </a:moveTo>
                  <a:lnTo>
                    <a:pt x="372" y="508"/>
                  </a:lnTo>
                  <a:cubicBezTo>
                    <a:pt x="345" y="534"/>
                    <a:pt x="309" y="547"/>
                    <a:pt x="263" y="547"/>
                  </a:cubicBezTo>
                  <a:cubicBezTo>
                    <a:pt x="249" y="547"/>
                    <a:pt x="203" y="544"/>
                    <a:pt x="184" y="526"/>
                  </a:cubicBezTo>
                  <a:cubicBezTo>
                    <a:pt x="170" y="513"/>
                    <a:pt x="161" y="499"/>
                    <a:pt x="161" y="475"/>
                  </a:cubicBezTo>
                  <a:cubicBezTo>
                    <a:pt x="161" y="457"/>
                    <a:pt x="168" y="440"/>
                    <a:pt x="179" y="429"/>
                  </a:cubicBezTo>
                  <a:cubicBezTo>
                    <a:pt x="203" y="403"/>
                    <a:pt x="230" y="399"/>
                    <a:pt x="288" y="386"/>
                  </a:cubicBezTo>
                  <a:cubicBezTo>
                    <a:pt x="327" y="378"/>
                    <a:pt x="373" y="364"/>
                    <a:pt x="398" y="350"/>
                  </a:cubicBezTo>
                  <a:lnTo>
                    <a:pt x="398" y="400"/>
                  </a:lnTo>
                  <a:cubicBezTo>
                    <a:pt x="398" y="446"/>
                    <a:pt x="399" y="483"/>
                    <a:pt x="372" y="508"/>
                  </a:cubicBezTo>
                  <a:close/>
                  <a:moveTo>
                    <a:pt x="559" y="185"/>
                  </a:moveTo>
                  <a:lnTo>
                    <a:pt x="559" y="185"/>
                  </a:lnTo>
                  <a:cubicBezTo>
                    <a:pt x="559" y="126"/>
                    <a:pt x="534" y="80"/>
                    <a:pt x="486" y="47"/>
                  </a:cubicBezTo>
                  <a:cubicBezTo>
                    <a:pt x="440" y="17"/>
                    <a:pt x="371" y="0"/>
                    <a:pt x="278" y="0"/>
                  </a:cubicBezTo>
                  <a:cubicBezTo>
                    <a:pt x="196" y="0"/>
                    <a:pt x="131" y="20"/>
                    <a:pt x="87" y="57"/>
                  </a:cubicBezTo>
                  <a:cubicBezTo>
                    <a:pt x="47" y="90"/>
                    <a:pt x="23" y="135"/>
                    <a:pt x="17" y="185"/>
                  </a:cubicBezTo>
                  <a:lnTo>
                    <a:pt x="183" y="185"/>
                  </a:lnTo>
                  <a:cubicBezTo>
                    <a:pt x="191" y="165"/>
                    <a:pt x="205" y="152"/>
                    <a:pt x="224" y="146"/>
                  </a:cubicBezTo>
                  <a:cubicBezTo>
                    <a:pt x="242" y="139"/>
                    <a:pt x="262" y="136"/>
                    <a:pt x="286" y="136"/>
                  </a:cubicBezTo>
                  <a:cubicBezTo>
                    <a:pt x="315" y="136"/>
                    <a:pt x="335" y="139"/>
                    <a:pt x="356" y="147"/>
                  </a:cubicBezTo>
                  <a:cubicBezTo>
                    <a:pt x="381" y="156"/>
                    <a:pt x="394" y="170"/>
                    <a:pt x="394" y="195"/>
                  </a:cubicBezTo>
                  <a:cubicBezTo>
                    <a:pt x="394" y="221"/>
                    <a:pt x="358" y="246"/>
                    <a:pt x="286" y="255"/>
                  </a:cubicBezTo>
                  <a:cubicBezTo>
                    <a:pt x="198" y="266"/>
                    <a:pt x="129" y="276"/>
                    <a:pt x="66" y="322"/>
                  </a:cubicBezTo>
                  <a:cubicBezTo>
                    <a:pt x="26" y="352"/>
                    <a:pt x="0" y="406"/>
                    <a:pt x="0" y="475"/>
                  </a:cubicBezTo>
                  <a:cubicBezTo>
                    <a:pt x="0" y="549"/>
                    <a:pt x="23" y="601"/>
                    <a:pt x="67" y="633"/>
                  </a:cubicBezTo>
                  <a:cubicBezTo>
                    <a:pt x="107" y="663"/>
                    <a:pt x="170" y="688"/>
                    <a:pt x="274" y="688"/>
                  </a:cubicBezTo>
                  <a:cubicBezTo>
                    <a:pt x="366" y="688"/>
                    <a:pt x="436" y="668"/>
                    <a:pt x="482" y="637"/>
                  </a:cubicBezTo>
                  <a:cubicBezTo>
                    <a:pt x="530" y="604"/>
                    <a:pt x="557" y="566"/>
                    <a:pt x="559" y="497"/>
                  </a:cubicBezTo>
                  <a:lnTo>
                    <a:pt x="559" y="185"/>
                  </a:ln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cxnSp>
        <p:nvCxnSpPr>
          <p:cNvPr id="65" name="Google Shape;65;p14"/>
          <p:cNvCxnSpPr/>
          <p:nvPr/>
        </p:nvCxnSpPr>
        <p:spPr>
          <a:xfrm>
            <a:off x="411480" y="412170"/>
            <a:ext cx="2400300" cy="0"/>
          </a:xfrm>
          <a:prstGeom prst="straightConnector1">
            <a:avLst/>
          </a:prstGeom>
          <a:noFill/>
          <a:ln cap="flat" cmpd="sng" w="9525">
            <a:solidFill>
              <a:srgbClr val="E6E6E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6" name="Google Shape;66;p14"/>
          <p:cNvCxnSpPr/>
          <p:nvPr/>
        </p:nvCxnSpPr>
        <p:spPr>
          <a:xfrm>
            <a:off x="2980021" y="412170"/>
            <a:ext cx="5760600" cy="0"/>
          </a:xfrm>
          <a:prstGeom prst="straightConnector1">
            <a:avLst/>
          </a:prstGeom>
          <a:noFill/>
          <a:ln cap="flat" cmpd="sng" w="9525">
            <a:solidFill>
              <a:srgbClr val="61616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7" name="Google Shape;67;p14"/>
          <p:cNvSpPr txBox="1"/>
          <p:nvPr>
            <p:ph type="title"/>
          </p:nvPr>
        </p:nvSpPr>
        <p:spPr>
          <a:xfrm>
            <a:off x="515508" y="1029353"/>
            <a:ext cx="21966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Lato"/>
              <a:buNone/>
              <a:defRPr b="0" i="0" sz="2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8" name="Google Shape;68;p14"/>
          <p:cNvSpPr txBox="1"/>
          <p:nvPr>
            <p:ph idx="1" type="body"/>
          </p:nvPr>
        </p:nvSpPr>
        <p:spPr>
          <a:xfrm>
            <a:off x="515506" y="2286000"/>
            <a:ext cx="21945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DCDCD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B4B4B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7305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CDCDCD"/>
              </a:buClr>
              <a:buSzPts val="700"/>
              <a:buFont typeface="Arial"/>
              <a:buChar char="•"/>
              <a:defRPr b="0" i="0" sz="900" u="none" cap="none" strike="noStrike">
                <a:solidFill>
                  <a:srgbClr val="B4B4B4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7305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CDCDCD"/>
              </a:buClr>
              <a:buSzPts val="700"/>
              <a:buFont typeface="Arial"/>
              <a:buChar char="•"/>
              <a:defRPr b="0" i="0" sz="900" u="none" cap="none" strike="noStrike">
                <a:solidFill>
                  <a:srgbClr val="B4B4B4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7305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CDCDCD"/>
              </a:buClr>
              <a:buSzPts val="700"/>
              <a:buFont typeface="Arial"/>
              <a:buChar char="•"/>
              <a:defRPr b="0" i="0" sz="900" u="none" cap="none" strike="noStrike">
                <a:solidFill>
                  <a:srgbClr val="B4B4B4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7305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CDCDCD"/>
              </a:buClr>
              <a:buSzPts val="700"/>
              <a:buFont typeface="Arial"/>
              <a:buChar char="•"/>
              <a:defRPr b="0" i="0" sz="900" u="none" cap="none" strike="noStrike">
                <a:solidFill>
                  <a:srgbClr val="B4B4B4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23850" lvl="5" marL="27432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23850" lvl="6" marL="3200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23850" lvl="7" marL="3657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23850" lvl="8" marL="4114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ver Page (DARK)">
  <p:cSld name="Cover Page (DARK)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/>
          <p:nvPr/>
        </p:nvSpPr>
        <p:spPr>
          <a:xfrm>
            <a:off x="0" y="0"/>
            <a:ext cx="9144000" cy="466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   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1" name="Google Shape;71;p15"/>
          <p:cNvGrpSpPr/>
          <p:nvPr/>
        </p:nvGrpSpPr>
        <p:grpSpPr>
          <a:xfrm>
            <a:off x="809263" y="1731409"/>
            <a:ext cx="1462995" cy="284849"/>
            <a:chOff x="382588" y="4784726"/>
            <a:chExt cx="896937" cy="174625"/>
          </a:xfrm>
        </p:grpSpPr>
        <p:sp>
          <p:nvSpPr>
            <p:cNvPr id="72" name="Google Shape;72;p15"/>
            <p:cNvSpPr/>
            <p:nvPr/>
          </p:nvSpPr>
          <p:spPr>
            <a:xfrm>
              <a:off x="1087438" y="4824413"/>
              <a:ext cx="77788" cy="134938"/>
            </a:xfrm>
            <a:custGeom>
              <a:rect b="b" l="l" r="r" t="t"/>
              <a:pathLst>
                <a:path extrusionOk="0" h="666" w="390">
                  <a:moveTo>
                    <a:pt x="347" y="0"/>
                  </a:moveTo>
                  <a:lnTo>
                    <a:pt x="347" y="0"/>
                  </a:lnTo>
                  <a:cubicBezTo>
                    <a:pt x="303" y="0"/>
                    <a:pt x="259" y="5"/>
                    <a:pt x="217" y="17"/>
                  </a:cubicBezTo>
                  <a:cubicBezTo>
                    <a:pt x="197" y="23"/>
                    <a:pt x="178" y="30"/>
                    <a:pt x="161" y="38"/>
                  </a:cubicBezTo>
                  <a:cubicBezTo>
                    <a:pt x="158" y="33"/>
                    <a:pt x="154" y="28"/>
                    <a:pt x="149" y="24"/>
                  </a:cubicBezTo>
                  <a:cubicBezTo>
                    <a:pt x="132" y="7"/>
                    <a:pt x="112" y="0"/>
                    <a:pt x="89" y="0"/>
                  </a:cubicBezTo>
                  <a:lnTo>
                    <a:pt x="0" y="0"/>
                  </a:lnTo>
                  <a:lnTo>
                    <a:pt x="0" y="666"/>
                  </a:lnTo>
                  <a:lnTo>
                    <a:pt x="174" y="666"/>
                  </a:lnTo>
                  <a:lnTo>
                    <a:pt x="174" y="320"/>
                  </a:lnTo>
                  <a:cubicBezTo>
                    <a:pt x="174" y="253"/>
                    <a:pt x="185" y="226"/>
                    <a:pt x="209" y="203"/>
                  </a:cubicBezTo>
                  <a:cubicBezTo>
                    <a:pt x="231" y="180"/>
                    <a:pt x="267" y="168"/>
                    <a:pt x="315" y="168"/>
                  </a:cubicBezTo>
                  <a:lnTo>
                    <a:pt x="390" y="168"/>
                  </a:lnTo>
                  <a:lnTo>
                    <a:pt x="390" y="0"/>
                  </a:lnTo>
                  <a:lnTo>
                    <a:pt x="34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3" name="Google Shape;73;p15"/>
            <p:cNvSpPr/>
            <p:nvPr/>
          </p:nvSpPr>
          <p:spPr>
            <a:xfrm>
              <a:off x="512763" y="4784726"/>
              <a:ext cx="33338" cy="173038"/>
            </a:xfrm>
            <a:custGeom>
              <a:rect b="b" l="l" r="r" t="t"/>
              <a:pathLst>
                <a:path extrusionOk="0" h="862" w="173">
                  <a:moveTo>
                    <a:pt x="89" y="0"/>
                  </a:moveTo>
                  <a:lnTo>
                    <a:pt x="89" y="0"/>
                  </a:lnTo>
                  <a:lnTo>
                    <a:pt x="0" y="0"/>
                  </a:lnTo>
                  <a:lnTo>
                    <a:pt x="0" y="780"/>
                  </a:lnTo>
                  <a:cubicBezTo>
                    <a:pt x="0" y="803"/>
                    <a:pt x="7" y="822"/>
                    <a:pt x="24" y="838"/>
                  </a:cubicBezTo>
                  <a:cubicBezTo>
                    <a:pt x="41" y="854"/>
                    <a:pt x="61" y="862"/>
                    <a:pt x="84" y="862"/>
                  </a:cubicBezTo>
                  <a:lnTo>
                    <a:pt x="173" y="862"/>
                  </a:lnTo>
                  <a:lnTo>
                    <a:pt x="173" y="81"/>
                  </a:lnTo>
                  <a:cubicBezTo>
                    <a:pt x="173" y="58"/>
                    <a:pt x="165" y="38"/>
                    <a:pt x="149" y="23"/>
                  </a:cubicBezTo>
                  <a:cubicBezTo>
                    <a:pt x="131" y="7"/>
                    <a:pt x="112" y="0"/>
                    <a:pt x="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4" name="Google Shape;74;p15"/>
            <p:cNvSpPr/>
            <p:nvPr/>
          </p:nvSpPr>
          <p:spPr>
            <a:xfrm>
              <a:off x="560388" y="4821238"/>
              <a:ext cx="119063" cy="138113"/>
            </a:xfrm>
            <a:custGeom>
              <a:rect b="b" l="l" r="r" t="t"/>
              <a:pathLst>
                <a:path extrusionOk="0" h="688" w="607">
                  <a:moveTo>
                    <a:pt x="302" y="0"/>
                  </a:moveTo>
                  <a:lnTo>
                    <a:pt x="302" y="0"/>
                  </a:lnTo>
                  <a:cubicBezTo>
                    <a:pt x="498" y="0"/>
                    <a:pt x="607" y="130"/>
                    <a:pt x="607" y="345"/>
                  </a:cubicBezTo>
                  <a:cubicBezTo>
                    <a:pt x="607" y="560"/>
                    <a:pt x="498" y="688"/>
                    <a:pt x="302" y="688"/>
                  </a:cubicBezTo>
                  <a:cubicBezTo>
                    <a:pt x="103" y="688"/>
                    <a:pt x="0" y="560"/>
                    <a:pt x="0" y="345"/>
                  </a:cubicBezTo>
                  <a:cubicBezTo>
                    <a:pt x="0" y="130"/>
                    <a:pt x="103" y="0"/>
                    <a:pt x="302" y="0"/>
                  </a:cubicBezTo>
                  <a:close/>
                  <a:moveTo>
                    <a:pt x="302" y="547"/>
                  </a:moveTo>
                  <a:lnTo>
                    <a:pt x="302" y="547"/>
                  </a:lnTo>
                  <a:cubicBezTo>
                    <a:pt x="405" y="547"/>
                    <a:pt x="438" y="439"/>
                    <a:pt x="438" y="347"/>
                  </a:cubicBezTo>
                  <a:cubicBezTo>
                    <a:pt x="438" y="256"/>
                    <a:pt x="405" y="146"/>
                    <a:pt x="302" y="146"/>
                  </a:cubicBezTo>
                  <a:cubicBezTo>
                    <a:pt x="199" y="146"/>
                    <a:pt x="168" y="256"/>
                    <a:pt x="168" y="347"/>
                  </a:cubicBezTo>
                  <a:cubicBezTo>
                    <a:pt x="168" y="439"/>
                    <a:pt x="199" y="547"/>
                    <a:pt x="302" y="54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5" name="Google Shape;75;p15"/>
            <p:cNvSpPr/>
            <p:nvPr/>
          </p:nvSpPr>
          <p:spPr>
            <a:xfrm>
              <a:off x="382588" y="4821238"/>
              <a:ext cx="117475" cy="138113"/>
            </a:xfrm>
            <a:custGeom>
              <a:rect b="b" l="l" r="r" t="t"/>
              <a:pathLst>
                <a:path extrusionOk="0" h="689" w="592">
                  <a:moveTo>
                    <a:pt x="303" y="547"/>
                  </a:moveTo>
                  <a:lnTo>
                    <a:pt x="303" y="547"/>
                  </a:lnTo>
                  <a:cubicBezTo>
                    <a:pt x="199" y="547"/>
                    <a:pt x="168" y="439"/>
                    <a:pt x="168" y="347"/>
                  </a:cubicBezTo>
                  <a:cubicBezTo>
                    <a:pt x="168" y="256"/>
                    <a:pt x="199" y="146"/>
                    <a:pt x="303" y="146"/>
                  </a:cubicBezTo>
                  <a:cubicBezTo>
                    <a:pt x="356" y="146"/>
                    <a:pt x="391" y="176"/>
                    <a:pt x="412" y="217"/>
                  </a:cubicBezTo>
                  <a:lnTo>
                    <a:pt x="592" y="217"/>
                  </a:lnTo>
                  <a:cubicBezTo>
                    <a:pt x="556" y="80"/>
                    <a:pt x="456" y="0"/>
                    <a:pt x="303" y="0"/>
                  </a:cubicBezTo>
                  <a:cubicBezTo>
                    <a:pt x="103" y="0"/>
                    <a:pt x="0" y="130"/>
                    <a:pt x="0" y="345"/>
                  </a:cubicBezTo>
                  <a:cubicBezTo>
                    <a:pt x="0" y="560"/>
                    <a:pt x="103" y="689"/>
                    <a:pt x="303" y="689"/>
                  </a:cubicBezTo>
                  <a:cubicBezTo>
                    <a:pt x="456" y="689"/>
                    <a:pt x="556" y="609"/>
                    <a:pt x="592" y="473"/>
                  </a:cubicBezTo>
                  <a:lnTo>
                    <a:pt x="474" y="473"/>
                  </a:lnTo>
                  <a:cubicBezTo>
                    <a:pt x="474" y="473"/>
                    <a:pt x="442" y="473"/>
                    <a:pt x="424" y="491"/>
                  </a:cubicBezTo>
                  <a:cubicBezTo>
                    <a:pt x="392" y="520"/>
                    <a:pt x="367" y="547"/>
                    <a:pt x="303" y="54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6" name="Google Shape;76;p15"/>
            <p:cNvSpPr/>
            <p:nvPr/>
          </p:nvSpPr>
          <p:spPr>
            <a:xfrm>
              <a:off x="692151" y="4824413"/>
              <a:ext cx="114299" cy="134938"/>
            </a:xfrm>
            <a:custGeom>
              <a:rect b="b" l="l" r="r" t="t"/>
              <a:pathLst>
                <a:path extrusionOk="0" h="672" w="577">
                  <a:moveTo>
                    <a:pt x="553" y="25"/>
                  </a:moveTo>
                  <a:lnTo>
                    <a:pt x="553" y="25"/>
                  </a:lnTo>
                  <a:cubicBezTo>
                    <a:pt x="538" y="8"/>
                    <a:pt x="518" y="0"/>
                    <a:pt x="492" y="0"/>
                  </a:cubicBezTo>
                  <a:lnTo>
                    <a:pt x="406" y="0"/>
                  </a:lnTo>
                  <a:lnTo>
                    <a:pt x="406" y="417"/>
                  </a:lnTo>
                  <a:cubicBezTo>
                    <a:pt x="406" y="457"/>
                    <a:pt x="393" y="486"/>
                    <a:pt x="370" y="504"/>
                  </a:cubicBezTo>
                  <a:cubicBezTo>
                    <a:pt x="346" y="522"/>
                    <a:pt x="318" y="531"/>
                    <a:pt x="288" y="531"/>
                  </a:cubicBezTo>
                  <a:cubicBezTo>
                    <a:pt x="259" y="531"/>
                    <a:pt x="232" y="522"/>
                    <a:pt x="208" y="504"/>
                  </a:cubicBezTo>
                  <a:cubicBezTo>
                    <a:pt x="184" y="486"/>
                    <a:pt x="172" y="457"/>
                    <a:pt x="172" y="417"/>
                  </a:cubicBezTo>
                  <a:lnTo>
                    <a:pt x="172" y="85"/>
                  </a:lnTo>
                  <a:cubicBezTo>
                    <a:pt x="172" y="61"/>
                    <a:pt x="164" y="41"/>
                    <a:pt x="148" y="25"/>
                  </a:cubicBezTo>
                  <a:cubicBezTo>
                    <a:pt x="132" y="8"/>
                    <a:pt x="112" y="0"/>
                    <a:pt x="88" y="0"/>
                  </a:cubicBezTo>
                  <a:lnTo>
                    <a:pt x="0" y="0"/>
                  </a:lnTo>
                  <a:lnTo>
                    <a:pt x="0" y="387"/>
                  </a:lnTo>
                  <a:cubicBezTo>
                    <a:pt x="0" y="505"/>
                    <a:pt x="34" y="577"/>
                    <a:pt x="93" y="618"/>
                  </a:cubicBezTo>
                  <a:cubicBezTo>
                    <a:pt x="151" y="659"/>
                    <a:pt x="216" y="672"/>
                    <a:pt x="288" y="672"/>
                  </a:cubicBezTo>
                  <a:cubicBezTo>
                    <a:pt x="362" y="672"/>
                    <a:pt x="426" y="659"/>
                    <a:pt x="485" y="618"/>
                  </a:cubicBezTo>
                  <a:cubicBezTo>
                    <a:pt x="544" y="577"/>
                    <a:pt x="577" y="505"/>
                    <a:pt x="577" y="387"/>
                  </a:cubicBezTo>
                  <a:lnTo>
                    <a:pt x="577" y="85"/>
                  </a:lnTo>
                  <a:cubicBezTo>
                    <a:pt x="577" y="61"/>
                    <a:pt x="569" y="41"/>
                    <a:pt x="553" y="2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7" name="Google Shape;77;p15"/>
            <p:cNvSpPr/>
            <p:nvPr/>
          </p:nvSpPr>
          <p:spPr>
            <a:xfrm>
              <a:off x="820738" y="4784726"/>
              <a:ext cx="122237" cy="174624"/>
            </a:xfrm>
            <a:custGeom>
              <a:rect b="b" l="l" r="r" t="t"/>
              <a:pathLst>
                <a:path extrusionOk="0" h="868" w="618">
                  <a:moveTo>
                    <a:pt x="308" y="726"/>
                  </a:moveTo>
                  <a:lnTo>
                    <a:pt x="308" y="726"/>
                  </a:lnTo>
                  <a:cubicBezTo>
                    <a:pt x="203" y="726"/>
                    <a:pt x="171" y="618"/>
                    <a:pt x="171" y="526"/>
                  </a:cubicBezTo>
                  <a:cubicBezTo>
                    <a:pt x="171" y="435"/>
                    <a:pt x="203" y="325"/>
                    <a:pt x="308" y="325"/>
                  </a:cubicBezTo>
                  <a:cubicBezTo>
                    <a:pt x="413" y="325"/>
                    <a:pt x="446" y="434"/>
                    <a:pt x="446" y="525"/>
                  </a:cubicBezTo>
                  <a:lnTo>
                    <a:pt x="446" y="527"/>
                  </a:lnTo>
                  <a:cubicBezTo>
                    <a:pt x="446" y="618"/>
                    <a:pt x="413" y="726"/>
                    <a:pt x="308" y="726"/>
                  </a:cubicBezTo>
                  <a:close/>
                  <a:moveTo>
                    <a:pt x="593" y="23"/>
                  </a:moveTo>
                  <a:lnTo>
                    <a:pt x="593" y="23"/>
                  </a:lnTo>
                  <a:cubicBezTo>
                    <a:pt x="576" y="7"/>
                    <a:pt x="557" y="0"/>
                    <a:pt x="533" y="0"/>
                  </a:cubicBezTo>
                  <a:lnTo>
                    <a:pt x="446" y="0"/>
                  </a:lnTo>
                  <a:lnTo>
                    <a:pt x="446" y="246"/>
                  </a:lnTo>
                  <a:cubicBezTo>
                    <a:pt x="420" y="221"/>
                    <a:pt x="364" y="179"/>
                    <a:pt x="280" y="179"/>
                  </a:cubicBezTo>
                  <a:cubicBezTo>
                    <a:pt x="102" y="179"/>
                    <a:pt x="0" y="309"/>
                    <a:pt x="0" y="524"/>
                  </a:cubicBezTo>
                  <a:cubicBezTo>
                    <a:pt x="0" y="739"/>
                    <a:pt x="106" y="868"/>
                    <a:pt x="308" y="868"/>
                  </a:cubicBezTo>
                  <a:cubicBezTo>
                    <a:pt x="506" y="868"/>
                    <a:pt x="616" y="740"/>
                    <a:pt x="618" y="527"/>
                  </a:cubicBezTo>
                  <a:lnTo>
                    <a:pt x="618" y="81"/>
                  </a:lnTo>
                  <a:cubicBezTo>
                    <a:pt x="618" y="58"/>
                    <a:pt x="609" y="38"/>
                    <a:pt x="593" y="2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8" name="Google Shape;78;p15"/>
            <p:cNvSpPr/>
            <p:nvPr/>
          </p:nvSpPr>
          <p:spPr>
            <a:xfrm>
              <a:off x="955676" y="4821238"/>
              <a:ext cx="119062" cy="138113"/>
            </a:xfrm>
            <a:custGeom>
              <a:rect b="b" l="l" r="r" t="t"/>
              <a:pathLst>
                <a:path extrusionOk="0" h="689" w="606">
                  <a:moveTo>
                    <a:pt x="303" y="146"/>
                  </a:moveTo>
                  <a:lnTo>
                    <a:pt x="303" y="146"/>
                  </a:lnTo>
                  <a:cubicBezTo>
                    <a:pt x="231" y="146"/>
                    <a:pt x="184" y="200"/>
                    <a:pt x="178" y="262"/>
                  </a:cubicBezTo>
                  <a:lnTo>
                    <a:pt x="429" y="262"/>
                  </a:lnTo>
                  <a:cubicBezTo>
                    <a:pt x="428" y="200"/>
                    <a:pt x="373" y="146"/>
                    <a:pt x="303" y="146"/>
                  </a:cubicBezTo>
                  <a:close/>
                  <a:moveTo>
                    <a:pt x="606" y="307"/>
                  </a:moveTo>
                  <a:lnTo>
                    <a:pt x="606" y="307"/>
                  </a:lnTo>
                  <a:cubicBezTo>
                    <a:pt x="606" y="320"/>
                    <a:pt x="603" y="333"/>
                    <a:pt x="597" y="345"/>
                  </a:cubicBezTo>
                  <a:cubicBezTo>
                    <a:pt x="593" y="353"/>
                    <a:pt x="588" y="359"/>
                    <a:pt x="582" y="366"/>
                  </a:cubicBezTo>
                  <a:cubicBezTo>
                    <a:pt x="566" y="382"/>
                    <a:pt x="547" y="391"/>
                    <a:pt x="524" y="391"/>
                  </a:cubicBezTo>
                  <a:lnTo>
                    <a:pt x="172" y="391"/>
                  </a:lnTo>
                  <a:cubicBezTo>
                    <a:pt x="176" y="470"/>
                    <a:pt x="216" y="547"/>
                    <a:pt x="303" y="547"/>
                  </a:cubicBezTo>
                  <a:cubicBezTo>
                    <a:pt x="368" y="547"/>
                    <a:pt x="393" y="520"/>
                    <a:pt x="424" y="491"/>
                  </a:cubicBezTo>
                  <a:cubicBezTo>
                    <a:pt x="442" y="473"/>
                    <a:pt x="474" y="473"/>
                    <a:pt x="474" y="473"/>
                  </a:cubicBezTo>
                  <a:lnTo>
                    <a:pt x="593" y="473"/>
                  </a:lnTo>
                  <a:cubicBezTo>
                    <a:pt x="556" y="609"/>
                    <a:pt x="457" y="689"/>
                    <a:pt x="303" y="689"/>
                  </a:cubicBezTo>
                  <a:cubicBezTo>
                    <a:pt x="104" y="689"/>
                    <a:pt x="0" y="560"/>
                    <a:pt x="0" y="345"/>
                  </a:cubicBezTo>
                  <a:cubicBezTo>
                    <a:pt x="0" y="130"/>
                    <a:pt x="104" y="0"/>
                    <a:pt x="303" y="0"/>
                  </a:cubicBezTo>
                  <a:cubicBezTo>
                    <a:pt x="457" y="0"/>
                    <a:pt x="556" y="80"/>
                    <a:pt x="593" y="217"/>
                  </a:cubicBezTo>
                  <a:cubicBezTo>
                    <a:pt x="599" y="242"/>
                    <a:pt x="603" y="268"/>
                    <a:pt x="606" y="297"/>
                  </a:cubicBezTo>
                  <a:lnTo>
                    <a:pt x="606" y="30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9" name="Google Shape;79;p15"/>
            <p:cNvSpPr/>
            <p:nvPr/>
          </p:nvSpPr>
          <p:spPr>
            <a:xfrm>
              <a:off x="1169988" y="4821238"/>
              <a:ext cx="109537" cy="138113"/>
            </a:xfrm>
            <a:custGeom>
              <a:rect b="b" l="l" r="r" t="t"/>
              <a:pathLst>
                <a:path extrusionOk="0" h="688" w="559">
                  <a:moveTo>
                    <a:pt x="372" y="508"/>
                  </a:moveTo>
                  <a:lnTo>
                    <a:pt x="372" y="508"/>
                  </a:lnTo>
                  <a:cubicBezTo>
                    <a:pt x="345" y="534"/>
                    <a:pt x="309" y="547"/>
                    <a:pt x="263" y="547"/>
                  </a:cubicBezTo>
                  <a:cubicBezTo>
                    <a:pt x="249" y="547"/>
                    <a:pt x="203" y="544"/>
                    <a:pt x="184" y="526"/>
                  </a:cubicBezTo>
                  <a:cubicBezTo>
                    <a:pt x="170" y="513"/>
                    <a:pt x="161" y="499"/>
                    <a:pt x="161" y="475"/>
                  </a:cubicBezTo>
                  <a:cubicBezTo>
                    <a:pt x="161" y="457"/>
                    <a:pt x="168" y="440"/>
                    <a:pt x="179" y="429"/>
                  </a:cubicBezTo>
                  <a:cubicBezTo>
                    <a:pt x="203" y="403"/>
                    <a:pt x="230" y="399"/>
                    <a:pt x="288" y="386"/>
                  </a:cubicBezTo>
                  <a:cubicBezTo>
                    <a:pt x="327" y="378"/>
                    <a:pt x="373" y="364"/>
                    <a:pt x="398" y="350"/>
                  </a:cubicBezTo>
                  <a:lnTo>
                    <a:pt x="398" y="400"/>
                  </a:lnTo>
                  <a:cubicBezTo>
                    <a:pt x="398" y="446"/>
                    <a:pt x="399" y="483"/>
                    <a:pt x="372" y="508"/>
                  </a:cubicBezTo>
                  <a:close/>
                  <a:moveTo>
                    <a:pt x="559" y="185"/>
                  </a:moveTo>
                  <a:lnTo>
                    <a:pt x="559" y="185"/>
                  </a:lnTo>
                  <a:cubicBezTo>
                    <a:pt x="559" y="126"/>
                    <a:pt x="534" y="80"/>
                    <a:pt x="486" y="47"/>
                  </a:cubicBezTo>
                  <a:cubicBezTo>
                    <a:pt x="440" y="17"/>
                    <a:pt x="371" y="0"/>
                    <a:pt x="278" y="0"/>
                  </a:cubicBezTo>
                  <a:cubicBezTo>
                    <a:pt x="196" y="0"/>
                    <a:pt x="131" y="20"/>
                    <a:pt x="87" y="57"/>
                  </a:cubicBezTo>
                  <a:cubicBezTo>
                    <a:pt x="47" y="90"/>
                    <a:pt x="23" y="135"/>
                    <a:pt x="17" y="185"/>
                  </a:cubicBezTo>
                  <a:lnTo>
                    <a:pt x="183" y="185"/>
                  </a:lnTo>
                  <a:cubicBezTo>
                    <a:pt x="191" y="165"/>
                    <a:pt x="205" y="152"/>
                    <a:pt x="224" y="146"/>
                  </a:cubicBezTo>
                  <a:cubicBezTo>
                    <a:pt x="242" y="139"/>
                    <a:pt x="262" y="136"/>
                    <a:pt x="286" y="136"/>
                  </a:cubicBezTo>
                  <a:cubicBezTo>
                    <a:pt x="315" y="136"/>
                    <a:pt x="335" y="139"/>
                    <a:pt x="356" y="147"/>
                  </a:cubicBezTo>
                  <a:cubicBezTo>
                    <a:pt x="381" y="156"/>
                    <a:pt x="394" y="170"/>
                    <a:pt x="394" y="195"/>
                  </a:cubicBezTo>
                  <a:cubicBezTo>
                    <a:pt x="394" y="221"/>
                    <a:pt x="358" y="246"/>
                    <a:pt x="286" y="255"/>
                  </a:cubicBezTo>
                  <a:cubicBezTo>
                    <a:pt x="198" y="266"/>
                    <a:pt x="129" y="276"/>
                    <a:pt x="66" y="322"/>
                  </a:cubicBezTo>
                  <a:cubicBezTo>
                    <a:pt x="26" y="352"/>
                    <a:pt x="0" y="406"/>
                    <a:pt x="0" y="475"/>
                  </a:cubicBezTo>
                  <a:cubicBezTo>
                    <a:pt x="0" y="549"/>
                    <a:pt x="23" y="601"/>
                    <a:pt x="67" y="633"/>
                  </a:cubicBezTo>
                  <a:cubicBezTo>
                    <a:pt x="107" y="663"/>
                    <a:pt x="170" y="688"/>
                    <a:pt x="274" y="688"/>
                  </a:cubicBezTo>
                  <a:cubicBezTo>
                    <a:pt x="366" y="688"/>
                    <a:pt x="436" y="668"/>
                    <a:pt x="482" y="637"/>
                  </a:cubicBezTo>
                  <a:cubicBezTo>
                    <a:pt x="530" y="604"/>
                    <a:pt x="557" y="566"/>
                    <a:pt x="559" y="497"/>
                  </a:cubicBezTo>
                  <a:lnTo>
                    <a:pt x="559" y="18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cxnSp>
        <p:nvCxnSpPr>
          <p:cNvPr id="80" name="Google Shape;80;p15"/>
          <p:cNvCxnSpPr/>
          <p:nvPr/>
        </p:nvCxnSpPr>
        <p:spPr>
          <a:xfrm>
            <a:off x="809282" y="2213826"/>
            <a:ext cx="1463100" cy="0"/>
          </a:xfrm>
          <a:prstGeom prst="straightConnector1">
            <a:avLst/>
          </a:prstGeom>
          <a:noFill/>
          <a:ln cap="flat" cmpd="sng" w="9525">
            <a:solidFill>
              <a:srgbClr val="B4B4B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1" name="Google Shape;81;p15"/>
          <p:cNvSpPr txBox="1"/>
          <p:nvPr>
            <p:ph type="title"/>
          </p:nvPr>
        </p:nvSpPr>
        <p:spPr>
          <a:xfrm>
            <a:off x="801724" y="2687105"/>
            <a:ext cx="7540800" cy="420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2900"/>
              <a:buFont typeface="Lato Light"/>
              <a:buNone/>
              <a:defRPr b="0" i="0" sz="2900" u="none" cap="none" strike="noStrike">
                <a:solidFill>
                  <a:srgbClr val="E6E6E6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" name="Google Shape;82;p15"/>
          <p:cNvSpPr txBox="1"/>
          <p:nvPr>
            <p:ph idx="1" type="body"/>
          </p:nvPr>
        </p:nvSpPr>
        <p:spPr>
          <a:xfrm>
            <a:off x="801724" y="3107220"/>
            <a:ext cx="7540800" cy="3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7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-323850" lvl="5" marL="2743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23850" lvl="6" marL="3200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23850" lvl="7" marL="3657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23850" lvl="8" marL="4114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(DARK)">
  <p:cSld name="Section Title (DARK)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/>
          <p:nvPr/>
        </p:nvSpPr>
        <p:spPr>
          <a:xfrm>
            <a:off x="7322860" y="4882121"/>
            <a:ext cx="1409700" cy="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B4B4B4"/>
                </a:solidFill>
                <a:latin typeface="Roboto"/>
                <a:ea typeface="Roboto"/>
                <a:cs typeface="Roboto"/>
                <a:sym typeface="Roboto"/>
              </a:rPr>
              <a:t>© Cloudera, Inc. All rights reserved.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5" name="Google Shape;85;p16"/>
          <p:cNvGrpSpPr/>
          <p:nvPr/>
        </p:nvGrpSpPr>
        <p:grpSpPr>
          <a:xfrm>
            <a:off x="411465" y="4865944"/>
            <a:ext cx="534664" cy="104094"/>
            <a:chOff x="382588" y="4784726"/>
            <a:chExt cx="896937" cy="174625"/>
          </a:xfrm>
        </p:grpSpPr>
        <p:sp>
          <p:nvSpPr>
            <p:cNvPr id="86" name="Google Shape;86;p16"/>
            <p:cNvSpPr/>
            <p:nvPr/>
          </p:nvSpPr>
          <p:spPr>
            <a:xfrm>
              <a:off x="1087438" y="4824413"/>
              <a:ext cx="77788" cy="134938"/>
            </a:xfrm>
            <a:custGeom>
              <a:rect b="b" l="l" r="r" t="t"/>
              <a:pathLst>
                <a:path extrusionOk="0" h="666" w="390">
                  <a:moveTo>
                    <a:pt x="347" y="0"/>
                  </a:moveTo>
                  <a:lnTo>
                    <a:pt x="347" y="0"/>
                  </a:lnTo>
                  <a:cubicBezTo>
                    <a:pt x="303" y="0"/>
                    <a:pt x="259" y="5"/>
                    <a:pt x="217" y="17"/>
                  </a:cubicBezTo>
                  <a:cubicBezTo>
                    <a:pt x="197" y="23"/>
                    <a:pt x="178" y="30"/>
                    <a:pt x="161" y="38"/>
                  </a:cubicBezTo>
                  <a:cubicBezTo>
                    <a:pt x="158" y="33"/>
                    <a:pt x="154" y="28"/>
                    <a:pt x="149" y="24"/>
                  </a:cubicBezTo>
                  <a:cubicBezTo>
                    <a:pt x="132" y="7"/>
                    <a:pt x="112" y="0"/>
                    <a:pt x="89" y="0"/>
                  </a:cubicBezTo>
                  <a:lnTo>
                    <a:pt x="0" y="0"/>
                  </a:lnTo>
                  <a:lnTo>
                    <a:pt x="0" y="666"/>
                  </a:lnTo>
                  <a:lnTo>
                    <a:pt x="174" y="666"/>
                  </a:lnTo>
                  <a:lnTo>
                    <a:pt x="174" y="320"/>
                  </a:lnTo>
                  <a:cubicBezTo>
                    <a:pt x="174" y="253"/>
                    <a:pt x="185" y="226"/>
                    <a:pt x="209" y="203"/>
                  </a:cubicBezTo>
                  <a:cubicBezTo>
                    <a:pt x="231" y="180"/>
                    <a:pt x="267" y="168"/>
                    <a:pt x="315" y="168"/>
                  </a:cubicBezTo>
                  <a:lnTo>
                    <a:pt x="390" y="168"/>
                  </a:lnTo>
                  <a:lnTo>
                    <a:pt x="390" y="0"/>
                  </a:lnTo>
                  <a:lnTo>
                    <a:pt x="347" y="0"/>
                  </a:ln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7" name="Google Shape;87;p16"/>
            <p:cNvSpPr/>
            <p:nvPr/>
          </p:nvSpPr>
          <p:spPr>
            <a:xfrm>
              <a:off x="512763" y="4784726"/>
              <a:ext cx="33338" cy="173038"/>
            </a:xfrm>
            <a:custGeom>
              <a:rect b="b" l="l" r="r" t="t"/>
              <a:pathLst>
                <a:path extrusionOk="0" h="862" w="173">
                  <a:moveTo>
                    <a:pt x="89" y="0"/>
                  </a:moveTo>
                  <a:lnTo>
                    <a:pt x="89" y="0"/>
                  </a:lnTo>
                  <a:lnTo>
                    <a:pt x="0" y="0"/>
                  </a:lnTo>
                  <a:lnTo>
                    <a:pt x="0" y="780"/>
                  </a:lnTo>
                  <a:cubicBezTo>
                    <a:pt x="0" y="803"/>
                    <a:pt x="7" y="822"/>
                    <a:pt x="24" y="838"/>
                  </a:cubicBezTo>
                  <a:cubicBezTo>
                    <a:pt x="41" y="854"/>
                    <a:pt x="61" y="862"/>
                    <a:pt x="84" y="862"/>
                  </a:cubicBezTo>
                  <a:lnTo>
                    <a:pt x="173" y="862"/>
                  </a:lnTo>
                  <a:lnTo>
                    <a:pt x="173" y="81"/>
                  </a:lnTo>
                  <a:cubicBezTo>
                    <a:pt x="173" y="58"/>
                    <a:pt x="165" y="38"/>
                    <a:pt x="149" y="23"/>
                  </a:cubicBezTo>
                  <a:cubicBezTo>
                    <a:pt x="131" y="7"/>
                    <a:pt x="112" y="0"/>
                    <a:pt x="89" y="0"/>
                  </a:cubicBez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8" name="Google Shape;88;p16"/>
            <p:cNvSpPr/>
            <p:nvPr/>
          </p:nvSpPr>
          <p:spPr>
            <a:xfrm>
              <a:off x="560388" y="4821238"/>
              <a:ext cx="119063" cy="138113"/>
            </a:xfrm>
            <a:custGeom>
              <a:rect b="b" l="l" r="r" t="t"/>
              <a:pathLst>
                <a:path extrusionOk="0" h="688" w="607">
                  <a:moveTo>
                    <a:pt x="302" y="0"/>
                  </a:moveTo>
                  <a:lnTo>
                    <a:pt x="302" y="0"/>
                  </a:lnTo>
                  <a:cubicBezTo>
                    <a:pt x="498" y="0"/>
                    <a:pt x="607" y="130"/>
                    <a:pt x="607" y="345"/>
                  </a:cubicBezTo>
                  <a:cubicBezTo>
                    <a:pt x="607" y="560"/>
                    <a:pt x="498" y="688"/>
                    <a:pt x="302" y="688"/>
                  </a:cubicBezTo>
                  <a:cubicBezTo>
                    <a:pt x="103" y="688"/>
                    <a:pt x="0" y="560"/>
                    <a:pt x="0" y="345"/>
                  </a:cubicBezTo>
                  <a:cubicBezTo>
                    <a:pt x="0" y="130"/>
                    <a:pt x="103" y="0"/>
                    <a:pt x="302" y="0"/>
                  </a:cubicBezTo>
                  <a:close/>
                  <a:moveTo>
                    <a:pt x="302" y="547"/>
                  </a:moveTo>
                  <a:lnTo>
                    <a:pt x="302" y="547"/>
                  </a:lnTo>
                  <a:cubicBezTo>
                    <a:pt x="405" y="547"/>
                    <a:pt x="438" y="439"/>
                    <a:pt x="438" y="347"/>
                  </a:cubicBezTo>
                  <a:cubicBezTo>
                    <a:pt x="438" y="256"/>
                    <a:pt x="405" y="146"/>
                    <a:pt x="302" y="146"/>
                  </a:cubicBezTo>
                  <a:cubicBezTo>
                    <a:pt x="199" y="146"/>
                    <a:pt x="168" y="256"/>
                    <a:pt x="168" y="347"/>
                  </a:cubicBezTo>
                  <a:cubicBezTo>
                    <a:pt x="168" y="439"/>
                    <a:pt x="199" y="547"/>
                    <a:pt x="302" y="547"/>
                  </a:cubicBez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9" name="Google Shape;89;p16"/>
            <p:cNvSpPr/>
            <p:nvPr/>
          </p:nvSpPr>
          <p:spPr>
            <a:xfrm>
              <a:off x="382588" y="4821238"/>
              <a:ext cx="117475" cy="138113"/>
            </a:xfrm>
            <a:custGeom>
              <a:rect b="b" l="l" r="r" t="t"/>
              <a:pathLst>
                <a:path extrusionOk="0" h="689" w="592">
                  <a:moveTo>
                    <a:pt x="303" y="547"/>
                  </a:moveTo>
                  <a:lnTo>
                    <a:pt x="303" y="547"/>
                  </a:lnTo>
                  <a:cubicBezTo>
                    <a:pt x="199" y="547"/>
                    <a:pt x="168" y="439"/>
                    <a:pt x="168" y="347"/>
                  </a:cubicBezTo>
                  <a:cubicBezTo>
                    <a:pt x="168" y="256"/>
                    <a:pt x="199" y="146"/>
                    <a:pt x="303" y="146"/>
                  </a:cubicBezTo>
                  <a:cubicBezTo>
                    <a:pt x="356" y="146"/>
                    <a:pt x="391" y="176"/>
                    <a:pt x="412" y="217"/>
                  </a:cubicBezTo>
                  <a:lnTo>
                    <a:pt x="592" y="217"/>
                  </a:lnTo>
                  <a:cubicBezTo>
                    <a:pt x="556" y="80"/>
                    <a:pt x="456" y="0"/>
                    <a:pt x="303" y="0"/>
                  </a:cubicBezTo>
                  <a:cubicBezTo>
                    <a:pt x="103" y="0"/>
                    <a:pt x="0" y="130"/>
                    <a:pt x="0" y="345"/>
                  </a:cubicBezTo>
                  <a:cubicBezTo>
                    <a:pt x="0" y="560"/>
                    <a:pt x="103" y="689"/>
                    <a:pt x="303" y="689"/>
                  </a:cubicBezTo>
                  <a:cubicBezTo>
                    <a:pt x="456" y="689"/>
                    <a:pt x="556" y="609"/>
                    <a:pt x="592" y="473"/>
                  </a:cubicBezTo>
                  <a:lnTo>
                    <a:pt x="474" y="473"/>
                  </a:lnTo>
                  <a:cubicBezTo>
                    <a:pt x="474" y="473"/>
                    <a:pt x="442" y="473"/>
                    <a:pt x="424" y="491"/>
                  </a:cubicBezTo>
                  <a:cubicBezTo>
                    <a:pt x="392" y="520"/>
                    <a:pt x="367" y="547"/>
                    <a:pt x="303" y="547"/>
                  </a:cubicBez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0" name="Google Shape;90;p16"/>
            <p:cNvSpPr/>
            <p:nvPr/>
          </p:nvSpPr>
          <p:spPr>
            <a:xfrm>
              <a:off x="692151" y="4824413"/>
              <a:ext cx="114299" cy="134938"/>
            </a:xfrm>
            <a:custGeom>
              <a:rect b="b" l="l" r="r" t="t"/>
              <a:pathLst>
                <a:path extrusionOk="0" h="672" w="577">
                  <a:moveTo>
                    <a:pt x="553" y="25"/>
                  </a:moveTo>
                  <a:lnTo>
                    <a:pt x="553" y="25"/>
                  </a:lnTo>
                  <a:cubicBezTo>
                    <a:pt x="538" y="8"/>
                    <a:pt x="518" y="0"/>
                    <a:pt x="492" y="0"/>
                  </a:cubicBezTo>
                  <a:lnTo>
                    <a:pt x="406" y="0"/>
                  </a:lnTo>
                  <a:lnTo>
                    <a:pt x="406" y="417"/>
                  </a:lnTo>
                  <a:cubicBezTo>
                    <a:pt x="406" y="457"/>
                    <a:pt x="393" y="486"/>
                    <a:pt x="370" y="504"/>
                  </a:cubicBezTo>
                  <a:cubicBezTo>
                    <a:pt x="346" y="522"/>
                    <a:pt x="318" y="531"/>
                    <a:pt x="288" y="531"/>
                  </a:cubicBezTo>
                  <a:cubicBezTo>
                    <a:pt x="259" y="531"/>
                    <a:pt x="232" y="522"/>
                    <a:pt x="208" y="504"/>
                  </a:cubicBezTo>
                  <a:cubicBezTo>
                    <a:pt x="184" y="486"/>
                    <a:pt x="172" y="457"/>
                    <a:pt x="172" y="417"/>
                  </a:cubicBezTo>
                  <a:lnTo>
                    <a:pt x="172" y="85"/>
                  </a:lnTo>
                  <a:cubicBezTo>
                    <a:pt x="172" y="61"/>
                    <a:pt x="164" y="41"/>
                    <a:pt x="148" y="25"/>
                  </a:cubicBezTo>
                  <a:cubicBezTo>
                    <a:pt x="132" y="8"/>
                    <a:pt x="112" y="0"/>
                    <a:pt x="88" y="0"/>
                  </a:cubicBezTo>
                  <a:lnTo>
                    <a:pt x="0" y="0"/>
                  </a:lnTo>
                  <a:lnTo>
                    <a:pt x="0" y="387"/>
                  </a:lnTo>
                  <a:cubicBezTo>
                    <a:pt x="0" y="505"/>
                    <a:pt x="34" y="577"/>
                    <a:pt x="93" y="618"/>
                  </a:cubicBezTo>
                  <a:cubicBezTo>
                    <a:pt x="151" y="659"/>
                    <a:pt x="216" y="672"/>
                    <a:pt x="288" y="672"/>
                  </a:cubicBezTo>
                  <a:cubicBezTo>
                    <a:pt x="362" y="672"/>
                    <a:pt x="426" y="659"/>
                    <a:pt x="485" y="618"/>
                  </a:cubicBezTo>
                  <a:cubicBezTo>
                    <a:pt x="544" y="577"/>
                    <a:pt x="577" y="505"/>
                    <a:pt x="577" y="387"/>
                  </a:cubicBezTo>
                  <a:lnTo>
                    <a:pt x="577" y="85"/>
                  </a:lnTo>
                  <a:cubicBezTo>
                    <a:pt x="577" y="61"/>
                    <a:pt x="569" y="41"/>
                    <a:pt x="553" y="25"/>
                  </a:cubicBez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1" name="Google Shape;91;p16"/>
            <p:cNvSpPr/>
            <p:nvPr/>
          </p:nvSpPr>
          <p:spPr>
            <a:xfrm>
              <a:off x="820738" y="4784726"/>
              <a:ext cx="122237" cy="174624"/>
            </a:xfrm>
            <a:custGeom>
              <a:rect b="b" l="l" r="r" t="t"/>
              <a:pathLst>
                <a:path extrusionOk="0" h="868" w="618">
                  <a:moveTo>
                    <a:pt x="308" y="726"/>
                  </a:moveTo>
                  <a:lnTo>
                    <a:pt x="308" y="726"/>
                  </a:lnTo>
                  <a:cubicBezTo>
                    <a:pt x="203" y="726"/>
                    <a:pt x="171" y="618"/>
                    <a:pt x="171" y="526"/>
                  </a:cubicBezTo>
                  <a:cubicBezTo>
                    <a:pt x="171" y="435"/>
                    <a:pt x="203" y="325"/>
                    <a:pt x="308" y="325"/>
                  </a:cubicBezTo>
                  <a:cubicBezTo>
                    <a:pt x="413" y="325"/>
                    <a:pt x="446" y="434"/>
                    <a:pt x="446" y="525"/>
                  </a:cubicBezTo>
                  <a:lnTo>
                    <a:pt x="446" y="527"/>
                  </a:lnTo>
                  <a:cubicBezTo>
                    <a:pt x="446" y="618"/>
                    <a:pt x="413" y="726"/>
                    <a:pt x="308" y="726"/>
                  </a:cubicBezTo>
                  <a:close/>
                  <a:moveTo>
                    <a:pt x="593" y="23"/>
                  </a:moveTo>
                  <a:lnTo>
                    <a:pt x="593" y="23"/>
                  </a:lnTo>
                  <a:cubicBezTo>
                    <a:pt x="576" y="7"/>
                    <a:pt x="557" y="0"/>
                    <a:pt x="533" y="0"/>
                  </a:cubicBezTo>
                  <a:lnTo>
                    <a:pt x="446" y="0"/>
                  </a:lnTo>
                  <a:lnTo>
                    <a:pt x="446" y="246"/>
                  </a:lnTo>
                  <a:cubicBezTo>
                    <a:pt x="420" y="221"/>
                    <a:pt x="364" y="179"/>
                    <a:pt x="280" y="179"/>
                  </a:cubicBezTo>
                  <a:cubicBezTo>
                    <a:pt x="102" y="179"/>
                    <a:pt x="0" y="309"/>
                    <a:pt x="0" y="524"/>
                  </a:cubicBezTo>
                  <a:cubicBezTo>
                    <a:pt x="0" y="739"/>
                    <a:pt x="106" y="868"/>
                    <a:pt x="308" y="868"/>
                  </a:cubicBezTo>
                  <a:cubicBezTo>
                    <a:pt x="506" y="868"/>
                    <a:pt x="616" y="740"/>
                    <a:pt x="618" y="527"/>
                  </a:cubicBezTo>
                  <a:lnTo>
                    <a:pt x="618" y="81"/>
                  </a:lnTo>
                  <a:cubicBezTo>
                    <a:pt x="618" y="58"/>
                    <a:pt x="609" y="38"/>
                    <a:pt x="593" y="23"/>
                  </a:cubicBez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2" name="Google Shape;92;p16"/>
            <p:cNvSpPr/>
            <p:nvPr/>
          </p:nvSpPr>
          <p:spPr>
            <a:xfrm>
              <a:off x="955676" y="4821238"/>
              <a:ext cx="119062" cy="138113"/>
            </a:xfrm>
            <a:custGeom>
              <a:rect b="b" l="l" r="r" t="t"/>
              <a:pathLst>
                <a:path extrusionOk="0" h="689" w="606">
                  <a:moveTo>
                    <a:pt x="303" y="146"/>
                  </a:moveTo>
                  <a:lnTo>
                    <a:pt x="303" y="146"/>
                  </a:lnTo>
                  <a:cubicBezTo>
                    <a:pt x="231" y="146"/>
                    <a:pt x="184" y="200"/>
                    <a:pt x="178" y="262"/>
                  </a:cubicBezTo>
                  <a:lnTo>
                    <a:pt x="429" y="262"/>
                  </a:lnTo>
                  <a:cubicBezTo>
                    <a:pt x="428" y="200"/>
                    <a:pt x="373" y="146"/>
                    <a:pt x="303" y="146"/>
                  </a:cubicBezTo>
                  <a:close/>
                  <a:moveTo>
                    <a:pt x="606" y="307"/>
                  </a:moveTo>
                  <a:lnTo>
                    <a:pt x="606" y="307"/>
                  </a:lnTo>
                  <a:cubicBezTo>
                    <a:pt x="606" y="320"/>
                    <a:pt x="603" y="333"/>
                    <a:pt x="597" y="345"/>
                  </a:cubicBezTo>
                  <a:cubicBezTo>
                    <a:pt x="593" y="353"/>
                    <a:pt x="588" y="359"/>
                    <a:pt x="582" y="366"/>
                  </a:cubicBezTo>
                  <a:cubicBezTo>
                    <a:pt x="566" y="382"/>
                    <a:pt x="547" y="391"/>
                    <a:pt x="524" y="391"/>
                  </a:cubicBezTo>
                  <a:lnTo>
                    <a:pt x="172" y="391"/>
                  </a:lnTo>
                  <a:cubicBezTo>
                    <a:pt x="176" y="470"/>
                    <a:pt x="216" y="547"/>
                    <a:pt x="303" y="547"/>
                  </a:cubicBezTo>
                  <a:cubicBezTo>
                    <a:pt x="368" y="547"/>
                    <a:pt x="393" y="520"/>
                    <a:pt x="424" y="491"/>
                  </a:cubicBezTo>
                  <a:cubicBezTo>
                    <a:pt x="442" y="473"/>
                    <a:pt x="474" y="473"/>
                    <a:pt x="474" y="473"/>
                  </a:cubicBezTo>
                  <a:lnTo>
                    <a:pt x="593" y="473"/>
                  </a:lnTo>
                  <a:cubicBezTo>
                    <a:pt x="556" y="609"/>
                    <a:pt x="457" y="689"/>
                    <a:pt x="303" y="689"/>
                  </a:cubicBezTo>
                  <a:cubicBezTo>
                    <a:pt x="104" y="689"/>
                    <a:pt x="0" y="560"/>
                    <a:pt x="0" y="345"/>
                  </a:cubicBezTo>
                  <a:cubicBezTo>
                    <a:pt x="0" y="130"/>
                    <a:pt x="104" y="0"/>
                    <a:pt x="303" y="0"/>
                  </a:cubicBezTo>
                  <a:cubicBezTo>
                    <a:pt x="457" y="0"/>
                    <a:pt x="556" y="80"/>
                    <a:pt x="593" y="217"/>
                  </a:cubicBezTo>
                  <a:cubicBezTo>
                    <a:pt x="599" y="242"/>
                    <a:pt x="603" y="268"/>
                    <a:pt x="606" y="297"/>
                  </a:cubicBezTo>
                  <a:lnTo>
                    <a:pt x="606" y="307"/>
                  </a:ln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3" name="Google Shape;93;p16"/>
            <p:cNvSpPr/>
            <p:nvPr/>
          </p:nvSpPr>
          <p:spPr>
            <a:xfrm>
              <a:off x="1169988" y="4821238"/>
              <a:ext cx="109537" cy="138113"/>
            </a:xfrm>
            <a:custGeom>
              <a:rect b="b" l="l" r="r" t="t"/>
              <a:pathLst>
                <a:path extrusionOk="0" h="688" w="559">
                  <a:moveTo>
                    <a:pt x="372" y="508"/>
                  </a:moveTo>
                  <a:lnTo>
                    <a:pt x="372" y="508"/>
                  </a:lnTo>
                  <a:cubicBezTo>
                    <a:pt x="345" y="534"/>
                    <a:pt x="309" y="547"/>
                    <a:pt x="263" y="547"/>
                  </a:cubicBezTo>
                  <a:cubicBezTo>
                    <a:pt x="249" y="547"/>
                    <a:pt x="203" y="544"/>
                    <a:pt x="184" y="526"/>
                  </a:cubicBezTo>
                  <a:cubicBezTo>
                    <a:pt x="170" y="513"/>
                    <a:pt x="161" y="499"/>
                    <a:pt x="161" y="475"/>
                  </a:cubicBezTo>
                  <a:cubicBezTo>
                    <a:pt x="161" y="457"/>
                    <a:pt x="168" y="440"/>
                    <a:pt x="179" y="429"/>
                  </a:cubicBezTo>
                  <a:cubicBezTo>
                    <a:pt x="203" y="403"/>
                    <a:pt x="230" y="399"/>
                    <a:pt x="288" y="386"/>
                  </a:cubicBezTo>
                  <a:cubicBezTo>
                    <a:pt x="327" y="378"/>
                    <a:pt x="373" y="364"/>
                    <a:pt x="398" y="350"/>
                  </a:cubicBezTo>
                  <a:lnTo>
                    <a:pt x="398" y="400"/>
                  </a:lnTo>
                  <a:cubicBezTo>
                    <a:pt x="398" y="446"/>
                    <a:pt x="399" y="483"/>
                    <a:pt x="372" y="508"/>
                  </a:cubicBezTo>
                  <a:close/>
                  <a:moveTo>
                    <a:pt x="559" y="185"/>
                  </a:moveTo>
                  <a:lnTo>
                    <a:pt x="559" y="185"/>
                  </a:lnTo>
                  <a:cubicBezTo>
                    <a:pt x="559" y="126"/>
                    <a:pt x="534" y="80"/>
                    <a:pt x="486" y="47"/>
                  </a:cubicBezTo>
                  <a:cubicBezTo>
                    <a:pt x="440" y="17"/>
                    <a:pt x="371" y="0"/>
                    <a:pt x="278" y="0"/>
                  </a:cubicBezTo>
                  <a:cubicBezTo>
                    <a:pt x="196" y="0"/>
                    <a:pt x="131" y="20"/>
                    <a:pt x="87" y="57"/>
                  </a:cubicBezTo>
                  <a:cubicBezTo>
                    <a:pt x="47" y="90"/>
                    <a:pt x="23" y="135"/>
                    <a:pt x="17" y="185"/>
                  </a:cubicBezTo>
                  <a:lnTo>
                    <a:pt x="183" y="185"/>
                  </a:lnTo>
                  <a:cubicBezTo>
                    <a:pt x="191" y="165"/>
                    <a:pt x="205" y="152"/>
                    <a:pt x="224" y="146"/>
                  </a:cubicBezTo>
                  <a:cubicBezTo>
                    <a:pt x="242" y="139"/>
                    <a:pt x="262" y="136"/>
                    <a:pt x="286" y="136"/>
                  </a:cubicBezTo>
                  <a:cubicBezTo>
                    <a:pt x="315" y="136"/>
                    <a:pt x="335" y="139"/>
                    <a:pt x="356" y="147"/>
                  </a:cubicBezTo>
                  <a:cubicBezTo>
                    <a:pt x="381" y="156"/>
                    <a:pt x="394" y="170"/>
                    <a:pt x="394" y="195"/>
                  </a:cubicBezTo>
                  <a:cubicBezTo>
                    <a:pt x="394" y="221"/>
                    <a:pt x="358" y="246"/>
                    <a:pt x="286" y="255"/>
                  </a:cubicBezTo>
                  <a:cubicBezTo>
                    <a:pt x="198" y="266"/>
                    <a:pt x="129" y="276"/>
                    <a:pt x="66" y="322"/>
                  </a:cubicBezTo>
                  <a:cubicBezTo>
                    <a:pt x="26" y="352"/>
                    <a:pt x="0" y="406"/>
                    <a:pt x="0" y="475"/>
                  </a:cubicBezTo>
                  <a:cubicBezTo>
                    <a:pt x="0" y="549"/>
                    <a:pt x="23" y="601"/>
                    <a:pt x="67" y="633"/>
                  </a:cubicBezTo>
                  <a:cubicBezTo>
                    <a:pt x="107" y="663"/>
                    <a:pt x="170" y="688"/>
                    <a:pt x="274" y="688"/>
                  </a:cubicBezTo>
                  <a:cubicBezTo>
                    <a:pt x="366" y="688"/>
                    <a:pt x="436" y="668"/>
                    <a:pt x="482" y="637"/>
                  </a:cubicBezTo>
                  <a:cubicBezTo>
                    <a:pt x="530" y="604"/>
                    <a:pt x="557" y="566"/>
                    <a:pt x="559" y="497"/>
                  </a:cubicBezTo>
                  <a:lnTo>
                    <a:pt x="559" y="185"/>
                  </a:ln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cxnSp>
        <p:nvCxnSpPr>
          <p:cNvPr id="94" name="Google Shape;94;p16"/>
          <p:cNvCxnSpPr/>
          <p:nvPr/>
        </p:nvCxnSpPr>
        <p:spPr>
          <a:xfrm>
            <a:off x="411480" y="2154276"/>
            <a:ext cx="8321100" cy="0"/>
          </a:xfrm>
          <a:prstGeom prst="straightConnector1">
            <a:avLst/>
          </a:prstGeom>
          <a:noFill/>
          <a:ln cap="flat" cmpd="sng" w="9525">
            <a:solidFill>
              <a:srgbClr val="B4B4B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5" name="Google Shape;95;p16"/>
          <p:cNvSpPr txBox="1"/>
          <p:nvPr>
            <p:ph type="title"/>
          </p:nvPr>
        </p:nvSpPr>
        <p:spPr>
          <a:xfrm>
            <a:off x="411480" y="2282511"/>
            <a:ext cx="83211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Lato"/>
              <a:buNone/>
              <a:defRPr b="0" i="0" sz="23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(DARK)">
  <p:cSld name="Blank (DARK)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7"/>
          <p:cNvSpPr txBox="1"/>
          <p:nvPr/>
        </p:nvSpPr>
        <p:spPr>
          <a:xfrm>
            <a:off x="4444183" y="4882121"/>
            <a:ext cx="255600" cy="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b="0" i="0" lang="en" sz="600" u="none" cap="none" strike="noStrike">
                <a:solidFill>
                  <a:srgbClr val="B4B4B4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b="0" i="0" sz="600" u="none" cap="none" strike="noStrike">
              <a:solidFill>
                <a:srgbClr val="B4B4B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8" name="Google Shape;98;p17"/>
          <p:cNvSpPr txBox="1"/>
          <p:nvPr/>
        </p:nvSpPr>
        <p:spPr>
          <a:xfrm>
            <a:off x="7322860" y="4882121"/>
            <a:ext cx="1409700" cy="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B4B4B4"/>
                </a:solidFill>
                <a:latin typeface="Roboto"/>
                <a:ea typeface="Roboto"/>
                <a:cs typeface="Roboto"/>
                <a:sym typeface="Roboto"/>
              </a:rPr>
              <a:t>© Cloudera, Inc. All rights reserved.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9" name="Google Shape;99;p17"/>
          <p:cNvGrpSpPr/>
          <p:nvPr/>
        </p:nvGrpSpPr>
        <p:grpSpPr>
          <a:xfrm>
            <a:off x="411465" y="4865944"/>
            <a:ext cx="534664" cy="104094"/>
            <a:chOff x="382588" y="4784726"/>
            <a:chExt cx="896937" cy="174625"/>
          </a:xfrm>
        </p:grpSpPr>
        <p:sp>
          <p:nvSpPr>
            <p:cNvPr id="100" name="Google Shape;100;p17"/>
            <p:cNvSpPr/>
            <p:nvPr/>
          </p:nvSpPr>
          <p:spPr>
            <a:xfrm>
              <a:off x="1087438" y="4824413"/>
              <a:ext cx="77788" cy="134938"/>
            </a:xfrm>
            <a:custGeom>
              <a:rect b="b" l="l" r="r" t="t"/>
              <a:pathLst>
                <a:path extrusionOk="0" h="666" w="390">
                  <a:moveTo>
                    <a:pt x="347" y="0"/>
                  </a:moveTo>
                  <a:lnTo>
                    <a:pt x="347" y="0"/>
                  </a:lnTo>
                  <a:cubicBezTo>
                    <a:pt x="303" y="0"/>
                    <a:pt x="259" y="5"/>
                    <a:pt x="217" y="17"/>
                  </a:cubicBezTo>
                  <a:cubicBezTo>
                    <a:pt x="197" y="23"/>
                    <a:pt x="178" y="30"/>
                    <a:pt x="161" y="38"/>
                  </a:cubicBezTo>
                  <a:cubicBezTo>
                    <a:pt x="158" y="33"/>
                    <a:pt x="154" y="28"/>
                    <a:pt x="149" y="24"/>
                  </a:cubicBezTo>
                  <a:cubicBezTo>
                    <a:pt x="132" y="7"/>
                    <a:pt x="112" y="0"/>
                    <a:pt x="89" y="0"/>
                  </a:cubicBezTo>
                  <a:lnTo>
                    <a:pt x="0" y="0"/>
                  </a:lnTo>
                  <a:lnTo>
                    <a:pt x="0" y="666"/>
                  </a:lnTo>
                  <a:lnTo>
                    <a:pt x="174" y="666"/>
                  </a:lnTo>
                  <a:lnTo>
                    <a:pt x="174" y="320"/>
                  </a:lnTo>
                  <a:cubicBezTo>
                    <a:pt x="174" y="253"/>
                    <a:pt x="185" y="226"/>
                    <a:pt x="209" y="203"/>
                  </a:cubicBezTo>
                  <a:cubicBezTo>
                    <a:pt x="231" y="180"/>
                    <a:pt x="267" y="168"/>
                    <a:pt x="315" y="168"/>
                  </a:cubicBezTo>
                  <a:lnTo>
                    <a:pt x="390" y="168"/>
                  </a:lnTo>
                  <a:lnTo>
                    <a:pt x="390" y="0"/>
                  </a:lnTo>
                  <a:lnTo>
                    <a:pt x="347" y="0"/>
                  </a:ln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1" name="Google Shape;101;p17"/>
            <p:cNvSpPr/>
            <p:nvPr/>
          </p:nvSpPr>
          <p:spPr>
            <a:xfrm>
              <a:off x="512763" y="4784726"/>
              <a:ext cx="33338" cy="173038"/>
            </a:xfrm>
            <a:custGeom>
              <a:rect b="b" l="l" r="r" t="t"/>
              <a:pathLst>
                <a:path extrusionOk="0" h="862" w="173">
                  <a:moveTo>
                    <a:pt x="89" y="0"/>
                  </a:moveTo>
                  <a:lnTo>
                    <a:pt x="89" y="0"/>
                  </a:lnTo>
                  <a:lnTo>
                    <a:pt x="0" y="0"/>
                  </a:lnTo>
                  <a:lnTo>
                    <a:pt x="0" y="780"/>
                  </a:lnTo>
                  <a:cubicBezTo>
                    <a:pt x="0" y="803"/>
                    <a:pt x="7" y="822"/>
                    <a:pt x="24" y="838"/>
                  </a:cubicBezTo>
                  <a:cubicBezTo>
                    <a:pt x="41" y="854"/>
                    <a:pt x="61" y="862"/>
                    <a:pt x="84" y="862"/>
                  </a:cubicBezTo>
                  <a:lnTo>
                    <a:pt x="173" y="862"/>
                  </a:lnTo>
                  <a:lnTo>
                    <a:pt x="173" y="81"/>
                  </a:lnTo>
                  <a:cubicBezTo>
                    <a:pt x="173" y="58"/>
                    <a:pt x="165" y="38"/>
                    <a:pt x="149" y="23"/>
                  </a:cubicBezTo>
                  <a:cubicBezTo>
                    <a:pt x="131" y="7"/>
                    <a:pt x="112" y="0"/>
                    <a:pt x="89" y="0"/>
                  </a:cubicBez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2" name="Google Shape;102;p17"/>
            <p:cNvSpPr/>
            <p:nvPr/>
          </p:nvSpPr>
          <p:spPr>
            <a:xfrm>
              <a:off x="560388" y="4821238"/>
              <a:ext cx="119063" cy="138113"/>
            </a:xfrm>
            <a:custGeom>
              <a:rect b="b" l="l" r="r" t="t"/>
              <a:pathLst>
                <a:path extrusionOk="0" h="688" w="607">
                  <a:moveTo>
                    <a:pt x="302" y="0"/>
                  </a:moveTo>
                  <a:lnTo>
                    <a:pt x="302" y="0"/>
                  </a:lnTo>
                  <a:cubicBezTo>
                    <a:pt x="498" y="0"/>
                    <a:pt x="607" y="130"/>
                    <a:pt x="607" y="345"/>
                  </a:cubicBezTo>
                  <a:cubicBezTo>
                    <a:pt x="607" y="560"/>
                    <a:pt x="498" y="688"/>
                    <a:pt x="302" y="688"/>
                  </a:cubicBezTo>
                  <a:cubicBezTo>
                    <a:pt x="103" y="688"/>
                    <a:pt x="0" y="560"/>
                    <a:pt x="0" y="345"/>
                  </a:cubicBezTo>
                  <a:cubicBezTo>
                    <a:pt x="0" y="130"/>
                    <a:pt x="103" y="0"/>
                    <a:pt x="302" y="0"/>
                  </a:cubicBezTo>
                  <a:close/>
                  <a:moveTo>
                    <a:pt x="302" y="547"/>
                  </a:moveTo>
                  <a:lnTo>
                    <a:pt x="302" y="547"/>
                  </a:lnTo>
                  <a:cubicBezTo>
                    <a:pt x="405" y="547"/>
                    <a:pt x="438" y="439"/>
                    <a:pt x="438" y="347"/>
                  </a:cubicBezTo>
                  <a:cubicBezTo>
                    <a:pt x="438" y="256"/>
                    <a:pt x="405" y="146"/>
                    <a:pt x="302" y="146"/>
                  </a:cubicBezTo>
                  <a:cubicBezTo>
                    <a:pt x="199" y="146"/>
                    <a:pt x="168" y="256"/>
                    <a:pt x="168" y="347"/>
                  </a:cubicBezTo>
                  <a:cubicBezTo>
                    <a:pt x="168" y="439"/>
                    <a:pt x="199" y="547"/>
                    <a:pt x="302" y="547"/>
                  </a:cubicBez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3" name="Google Shape;103;p17"/>
            <p:cNvSpPr/>
            <p:nvPr/>
          </p:nvSpPr>
          <p:spPr>
            <a:xfrm>
              <a:off x="382588" y="4821238"/>
              <a:ext cx="117475" cy="138113"/>
            </a:xfrm>
            <a:custGeom>
              <a:rect b="b" l="l" r="r" t="t"/>
              <a:pathLst>
                <a:path extrusionOk="0" h="689" w="592">
                  <a:moveTo>
                    <a:pt x="303" y="547"/>
                  </a:moveTo>
                  <a:lnTo>
                    <a:pt x="303" y="547"/>
                  </a:lnTo>
                  <a:cubicBezTo>
                    <a:pt x="199" y="547"/>
                    <a:pt x="168" y="439"/>
                    <a:pt x="168" y="347"/>
                  </a:cubicBezTo>
                  <a:cubicBezTo>
                    <a:pt x="168" y="256"/>
                    <a:pt x="199" y="146"/>
                    <a:pt x="303" y="146"/>
                  </a:cubicBezTo>
                  <a:cubicBezTo>
                    <a:pt x="356" y="146"/>
                    <a:pt x="391" y="176"/>
                    <a:pt x="412" y="217"/>
                  </a:cubicBezTo>
                  <a:lnTo>
                    <a:pt x="592" y="217"/>
                  </a:lnTo>
                  <a:cubicBezTo>
                    <a:pt x="556" y="80"/>
                    <a:pt x="456" y="0"/>
                    <a:pt x="303" y="0"/>
                  </a:cubicBezTo>
                  <a:cubicBezTo>
                    <a:pt x="103" y="0"/>
                    <a:pt x="0" y="130"/>
                    <a:pt x="0" y="345"/>
                  </a:cubicBezTo>
                  <a:cubicBezTo>
                    <a:pt x="0" y="560"/>
                    <a:pt x="103" y="689"/>
                    <a:pt x="303" y="689"/>
                  </a:cubicBezTo>
                  <a:cubicBezTo>
                    <a:pt x="456" y="689"/>
                    <a:pt x="556" y="609"/>
                    <a:pt x="592" y="473"/>
                  </a:cubicBezTo>
                  <a:lnTo>
                    <a:pt x="474" y="473"/>
                  </a:lnTo>
                  <a:cubicBezTo>
                    <a:pt x="474" y="473"/>
                    <a:pt x="442" y="473"/>
                    <a:pt x="424" y="491"/>
                  </a:cubicBezTo>
                  <a:cubicBezTo>
                    <a:pt x="392" y="520"/>
                    <a:pt x="367" y="547"/>
                    <a:pt x="303" y="547"/>
                  </a:cubicBez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4" name="Google Shape;104;p17"/>
            <p:cNvSpPr/>
            <p:nvPr/>
          </p:nvSpPr>
          <p:spPr>
            <a:xfrm>
              <a:off x="692151" y="4824413"/>
              <a:ext cx="114299" cy="134938"/>
            </a:xfrm>
            <a:custGeom>
              <a:rect b="b" l="l" r="r" t="t"/>
              <a:pathLst>
                <a:path extrusionOk="0" h="672" w="577">
                  <a:moveTo>
                    <a:pt x="553" y="25"/>
                  </a:moveTo>
                  <a:lnTo>
                    <a:pt x="553" y="25"/>
                  </a:lnTo>
                  <a:cubicBezTo>
                    <a:pt x="538" y="8"/>
                    <a:pt x="518" y="0"/>
                    <a:pt x="492" y="0"/>
                  </a:cubicBezTo>
                  <a:lnTo>
                    <a:pt x="406" y="0"/>
                  </a:lnTo>
                  <a:lnTo>
                    <a:pt x="406" y="417"/>
                  </a:lnTo>
                  <a:cubicBezTo>
                    <a:pt x="406" y="457"/>
                    <a:pt x="393" y="486"/>
                    <a:pt x="370" y="504"/>
                  </a:cubicBezTo>
                  <a:cubicBezTo>
                    <a:pt x="346" y="522"/>
                    <a:pt x="318" y="531"/>
                    <a:pt x="288" y="531"/>
                  </a:cubicBezTo>
                  <a:cubicBezTo>
                    <a:pt x="259" y="531"/>
                    <a:pt x="232" y="522"/>
                    <a:pt x="208" y="504"/>
                  </a:cubicBezTo>
                  <a:cubicBezTo>
                    <a:pt x="184" y="486"/>
                    <a:pt x="172" y="457"/>
                    <a:pt x="172" y="417"/>
                  </a:cubicBezTo>
                  <a:lnTo>
                    <a:pt x="172" y="85"/>
                  </a:lnTo>
                  <a:cubicBezTo>
                    <a:pt x="172" y="61"/>
                    <a:pt x="164" y="41"/>
                    <a:pt x="148" y="25"/>
                  </a:cubicBezTo>
                  <a:cubicBezTo>
                    <a:pt x="132" y="8"/>
                    <a:pt x="112" y="0"/>
                    <a:pt x="88" y="0"/>
                  </a:cubicBezTo>
                  <a:lnTo>
                    <a:pt x="0" y="0"/>
                  </a:lnTo>
                  <a:lnTo>
                    <a:pt x="0" y="387"/>
                  </a:lnTo>
                  <a:cubicBezTo>
                    <a:pt x="0" y="505"/>
                    <a:pt x="34" y="577"/>
                    <a:pt x="93" y="618"/>
                  </a:cubicBezTo>
                  <a:cubicBezTo>
                    <a:pt x="151" y="659"/>
                    <a:pt x="216" y="672"/>
                    <a:pt x="288" y="672"/>
                  </a:cubicBezTo>
                  <a:cubicBezTo>
                    <a:pt x="362" y="672"/>
                    <a:pt x="426" y="659"/>
                    <a:pt x="485" y="618"/>
                  </a:cubicBezTo>
                  <a:cubicBezTo>
                    <a:pt x="544" y="577"/>
                    <a:pt x="577" y="505"/>
                    <a:pt x="577" y="387"/>
                  </a:cubicBezTo>
                  <a:lnTo>
                    <a:pt x="577" y="85"/>
                  </a:lnTo>
                  <a:cubicBezTo>
                    <a:pt x="577" y="61"/>
                    <a:pt x="569" y="41"/>
                    <a:pt x="553" y="25"/>
                  </a:cubicBez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5" name="Google Shape;105;p17"/>
            <p:cNvSpPr/>
            <p:nvPr/>
          </p:nvSpPr>
          <p:spPr>
            <a:xfrm>
              <a:off x="820738" y="4784726"/>
              <a:ext cx="122237" cy="174624"/>
            </a:xfrm>
            <a:custGeom>
              <a:rect b="b" l="l" r="r" t="t"/>
              <a:pathLst>
                <a:path extrusionOk="0" h="868" w="618">
                  <a:moveTo>
                    <a:pt x="308" y="726"/>
                  </a:moveTo>
                  <a:lnTo>
                    <a:pt x="308" y="726"/>
                  </a:lnTo>
                  <a:cubicBezTo>
                    <a:pt x="203" y="726"/>
                    <a:pt x="171" y="618"/>
                    <a:pt x="171" y="526"/>
                  </a:cubicBezTo>
                  <a:cubicBezTo>
                    <a:pt x="171" y="435"/>
                    <a:pt x="203" y="325"/>
                    <a:pt x="308" y="325"/>
                  </a:cubicBezTo>
                  <a:cubicBezTo>
                    <a:pt x="413" y="325"/>
                    <a:pt x="446" y="434"/>
                    <a:pt x="446" y="525"/>
                  </a:cubicBezTo>
                  <a:lnTo>
                    <a:pt x="446" y="527"/>
                  </a:lnTo>
                  <a:cubicBezTo>
                    <a:pt x="446" y="618"/>
                    <a:pt x="413" y="726"/>
                    <a:pt x="308" y="726"/>
                  </a:cubicBezTo>
                  <a:close/>
                  <a:moveTo>
                    <a:pt x="593" y="23"/>
                  </a:moveTo>
                  <a:lnTo>
                    <a:pt x="593" y="23"/>
                  </a:lnTo>
                  <a:cubicBezTo>
                    <a:pt x="576" y="7"/>
                    <a:pt x="557" y="0"/>
                    <a:pt x="533" y="0"/>
                  </a:cubicBezTo>
                  <a:lnTo>
                    <a:pt x="446" y="0"/>
                  </a:lnTo>
                  <a:lnTo>
                    <a:pt x="446" y="246"/>
                  </a:lnTo>
                  <a:cubicBezTo>
                    <a:pt x="420" y="221"/>
                    <a:pt x="364" y="179"/>
                    <a:pt x="280" y="179"/>
                  </a:cubicBezTo>
                  <a:cubicBezTo>
                    <a:pt x="102" y="179"/>
                    <a:pt x="0" y="309"/>
                    <a:pt x="0" y="524"/>
                  </a:cubicBezTo>
                  <a:cubicBezTo>
                    <a:pt x="0" y="739"/>
                    <a:pt x="106" y="868"/>
                    <a:pt x="308" y="868"/>
                  </a:cubicBezTo>
                  <a:cubicBezTo>
                    <a:pt x="506" y="868"/>
                    <a:pt x="616" y="740"/>
                    <a:pt x="618" y="527"/>
                  </a:cubicBezTo>
                  <a:lnTo>
                    <a:pt x="618" y="81"/>
                  </a:lnTo>
                  <a:cubicBezTo>
                    <a:pt x="618" y="58"/>
                    <a:pt x="609" y="38"/>
                    <a:pt x="593" y="23"/>
                  </a:cubicBez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6" name="Google Shape;106;p17"/>
            <p:cNvSpPr/>
            <p:nvPr/>
          </p:nvSpPr>
          <p:spPr>
            <a:xfrm>
              <a:off x="955676" y="4821238"/>
              <a:ext cx="119062" cy="138113"/>
            </a:xfrm>
            <a:custGeom>
              <a:rect b="b" l="l" r="r" t="t"/>
              <a:pathLst>
                <a:path extrusionOk="0" h="689" w="606">
                  <a:moveTo>
                    <a:pt x="303" y="146"/>
                  </a:moveTo>
                  <a:lnTo>
                    <a:pt x="303" y="146"/>
                  </a:lnTo>
                  <a:cubicBezTo>
                    <a:pt x="231" y="146"/>
                    <a:pt x="184" y="200"/>
                    <a:pt x="178" y="262"/>
                  </a:cubicBezTo>
                  <a:lnTo>
                    <a:pt x="429" y="262"/>
                  </a:lnTo>
                  <a:cubicBezTo>
                    <a:pt x="428" y="200"/>
                    <a:pt x="373" y="146"/>
                    <a:pt x="303" y="146"/>
                  </a:cubicBezTo>
                  <a:close/>
                  <a:moveTo>
                    <a:pt x="606" y="307"/>
                  </a:moveTo>
                  <a:lnTo>
                    <a:pt x="606" y="307"/>
                  </a:lnTo>
                  <a:cubicBezTo>
                    <a:pt x="606" y="320"/>
                    <a:pt x="603" y="333"/>
                    <a:pt x="597" y="345"/>
                  </a:cubicBezTo>
                  <a:cubicBezTo>
                    <a:pt x="593" y="353"/>
                    <a:pt x="588" y="359"/>
                    <a:pt x="582" y="366"/>
                  </a:cubicBezTo>
                  <a:cubicBezTo>
                    <a:pt x="566" y="382"/>
                    <a:pt x="547" y="391"/>
                    <a:pt x="524" y="391"/>
                  </a:cubicBezTo>
                  <a:lnTo>
                    <a:pt x="172" y="391"/>
                  </a:lnTo>
                  <a:cubicBezTo>
                    <a:pt x="176" y="470"/>
                    <a:pt x="216" y="547"/>
                    <a:pt x="303" y="547"/>
                  </a:cubicBezTo>
                  <a:cubicBezTo>
                    <a:pt x="368" y="547"/>
                    <a:pt x="393" y="520"/>
                    <a:pt x="424" y="491"/>
                  </a:cubicBezTo>
                  <a:cubicBezTo>
                    <a:pt x="442" y="473"/>
                    <a:pt x="474" y="473"/>
                    <a:pt x="474" y="473"/>
                  </a:cubicBezTo>
                  <a:lnTo>
                    <a:pt x="593" y="473"/>
                  </a:lnTo>
                  <a:cubicBezTo>
                    <a:pt x="556" y="609"/>
                    <a:pt x="457" y="689"/>
                    <a:pt x="303" y="689"/>
                  </a:cubicBezTo>
                  <a:cubicBezTo>
                    <a:pt x="104" y="689"/>
                    <a:pt x="0" y="560"/>
                    <a:pt x="0" y="345"/>
                  </a:cubicBezTo>
                  <a:cubicBezTo>
                    <a:pt x="0" y="130"/>
                    <a:pt x="104" y="0"/>
                    <a:pt x="303" y="0"/>
                  </a:cubicBezTo>
                  <a:cubicBezTo>
                    <a:pt x="457" y="0"/>
                    <a:pt x="556" y="80"/>
                    <a:pt x="593" y="217"/>
                  </a:cubicBezTo>
                  <a:cubicBezTo>
                    <a:pt x="599" y="242"/>
                    <a:pt x="603" y="268"/>
                    <a:pt x="606" y="297"/>
                  </a:cubicBezTo>
                  <a:lnTo>
                    <a:pt x="606" y="307"/>
                  </a:ln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7" name="Google Shape;107;p17"/>
            <p:cNvSpPr/>
            <p:nvPr/>
          </p:nvSpPr>
          <p:spPr>
            <a:xfrm>
              <a:off x="1169988" y="4821238"/>
              <a:ext cx="109537" cy="138113"/>
            </a:xfrm>
            <a:custGeom>
              <a:rect b="b" l="l" r="r" t="t"/>
              <a:pathLst>
                <a:path extrusionOk="0" h="688" w="559">
                  <a:moveTo>
                    <a:pt x="372" y="508"/>
                  </a:moveTo>
                  <a:lnTo>
                    <a:pt x="372" y="508"/>
                  </a:lnTo>
                  <a:cubicBezTo>
                    <a:pt x="345" y="534"/>
                    <a:pt x="309" y="547"/>
                    <a:pt x="263" y="547"/>
                  </a:cubicBezTo>
                  <a:cubicBezTo>
                    <a:pt x="249" y="547"/>
                    <a:pt x="203" y="544"/>
                    <a:pt x="184" y="526"/>
                  </a:cubicBezTo>
                  <a:cubicBezTo>
                    <a:pt x="170" y="513"/>
                    <a:pt x="161" y="499"/>
                    <a:pt x="161" y="475"/>
                  </a:cubicBezTo>
                  <a:cubicBezTo>
                    <a:pt x="161" y="457"/>
                    <a:pt x="168" y="440"/>
                    <a:pt x="179" y="429"/>
                  </a:cubicBezTo>
                  <a:cubicBezTo>
                    <a:pt x="203" y="403"/>
                    <a:pt x="230" y="399"/>
                    <a:pt x="288" y="386"/>
                  </a:cubicBezTo>
                  <a:cubicBezTo>
                    <a:pt x="327" y="378"/>
                    <a:pt x="373" y="364"/>
                    <a:pt x="398" y="350"/>
                  </a:cubicBezTo>
                  <a:lnTo>
                    <a:pt x="398" y="400"/>
                  </a:lnTo>
                  <a:cubicBezTo>
                    <a:pt x="398" y="446"/>
                    <a:pt x="399" y="483"/>
                    <a:pt x="372" y="508"/>
                  </a:cubicBezTo>
                  <a:close/>
                  <a:moveTo>
                    <a:pt x="559" y="185"/>
                  </a:moveTo>
                  <a:lnTo>
                    <a:pt x="559" y="185"/>
                  </a:lnTo>
                  <a:cubicBezTo>
                    <a:pt x="559" y="126"/>
                    <a:pt x="534" y="80"/>
                    <a:pt x="486" y="47"/>
                  </a:cubicBezTo>
                  <a:cubicBezTo>
                    <a:pt x="440" y="17"/>
                    <a:pt x="371" y="0"/>
                    <a:pt x="278" y="0"/>
                  </a:cubicBezTo>
                  <a:cubicBezTo>
                    <a:pt x="196" y="0"/>
                    <a:pt x="131" y="20"/>
                    <a:pt x="87" y="57"/>
                  </a:cubicBezTo>
                  <a:cubicBezTo>
                    <a:pt x="47" y="90"/>
                    <a:pt x="23" y="135"/>
                    <a:pt x="17" y="185"/>
                  </a:cubicBezTo>
                  <a:lnTo>
                    <a:pt x="183" y="185"/>
                  </a:lnTo>
                  <a:cubicBezTo>
                    <a:pt x="191" y="165"/>
                    <a:pt x="205" y="152"/>
                    <a:pt x="224" y="146"/>
                  </a:cubicBezTo>
                  <a:cubicBezTo>
                    <a:pt x="242" y="139"/>
                    <a:pt x="262" y="136"/>
                    <a:pt x="286" y="136"/>
                  </a:cubicBezTo>
                  <a:cubicBezTo>
                    <a:pt x="315" y="136"/>
                    <a:pt x="335" y="139"/>
                    <a:pt x="356" y="147"/>
                  </a:cubicBezTo>
                  <a:cubicBezTo>
                    <a:pt x="381" y="156"/>
                    <a:pt x="394" y="170"/>
                    <a:pt x="394" y="195"/>
                  </a:cubicBezTo>
                  <a:cubicBezTo>
                    <a:pt x="394" y="221"/>
                    <a:pt x="358" y="246"/>
                    <a:pt x="286" y="255"/>
                  </a:cubicBezTo>
                  <a:cubicBezTo>
                    <a:pt x="198" y="266"/>
                    <a:pt x="129" y="276"/>
                    <a:pt x="66" y="322"/>
                  </a:cubicBezTo>
                  <a:cubicBezTo>
                    <a:pt x="26" y="352"/>
                    <a:pt x="0" y="406"/>
                    <a:pt x="0" y="475"/>
                  </a:cubicBezTo>
                  <a:cubicBezTo>
                    <a:pt x="0" y="549"/>
                    <a:pt x="23" y="601"/>
                    <a:pt x="67" y="633"/>
                  </a:cubicBezTo>
                  <a:cubicBezTo>
                    <a:pt x="107" y="663"/>
                    <a:pt x="170" y="688"/>
                    <a:pt x="274" y="688"/>
                  </a:cubicBezTo>
                  <a:cubicBezTo>
                    <a:pt x="366" y="688"/>
                    <a:pt x="436" y="668"/>
                    <a:pt x="482" y="637"/>
                  </a:cubicBezTo>
                  <a:cubicBezTo>
                    <a:pt x="530" y="604"/>
                    <a:pt x="557" y="566"/>
                    <a:pt x="559" y="497"/>
                  </a:cubicBezTo>
                  <a:lnTo>
                    <a:pt x="559" y="185"/>
                  </a:ln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ulti-use w/ Subtitle (DARK)">
  <p:cSld name="Multi-use w/ Subtitle (DARK)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8"/>
          <p:cNvSpPr txBox="1"/>
          <p:nvPr/>
        </p:nvSpPr>
        <p:spPr>
          <a:xfrm>
            <a:off x="4444183" y="4882121"/>
            <a:ext cx="255600" cy="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b="0" i="0" lang="en" sz="600" u="none" cap="none" strike="noStrike">
                <a:solidFill>
                  <a:srgbClr val="B4B4B4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b="0" i="0" sz="600" u="none" cap="none" strike="noStrike">
              <a:solidFill>
                <a:srgbClr val="B4B4B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0" name="Google Shape;110;p18"/>
          <p:cNvSpPr txBox="1"/>
          <p:nvPr/>
        </p:nvSpPr>
        <p:spPr>
          <a:xfrm>
            <a:off x="7322860" y="4882121"/>
            <a:ext cx="1409700" cy="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B4B4B4"/>
                </a:solidFill>
                <a:latin typeface="Roboto"/>
                <a:ea typeface="Roboto"/>
                <a:cs typeface="Roboto"/>
                <a:sym typeface="Roboto"/>
              </a:rPr>
              <a:t>© Cloudera, Inc. All rights reserved.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1" name="Google Shape;111;p18"/>
          <p:cNvGrpSpPr/>
          <p:nvPr/>
        </p:nvGrpSpPr>
        <p:grpSpPr>
          <a:xfrm>
            <a:off x="411465" y="4865944"/>
            <a:ext cx="534664" cy="104094"/>
            <a:chOff x="382588" y="4784726"/>
            <a:chExt cx="896937" cy="174625"/>
          </a:xfrm>
        </p:grpSpPr>
        <p:sp>
          <p:nvSpPr>
            <p:cNvPr id="112" name="Google Shape;112;p18"/>
            <p:cNvSpPr/>
            <p:nvPr/>
          </p:nvSpPr>
          <p:spPr>
            <a:xfrm>
              <a:off x="1087438" y="4824413"/>
              <a:ext cx="77788" cy="134938"/>
            </a:xfrm>
            <a:custGeom>
              <a:rect b="b" l="l" r="r" t="t"/>
              <a:pathLst>
                <a:path extrusionOk="0" h="666" w="390">
                  <a:moveTo>
                    <a:pt x="347" y="0"/>
                  </a:moveTo>
                  <a:lnTo>
                    <a:pt x="347" y="0"/>
                  </a:lnTo>
                  <a:cubicBezTo>
                    <a:pt x="303" y="0"/>
                    <a:pt x="259" y="5"/>
                    <a:pt x="217" y="17"/>
                  </a:cubicBezTo>
                  <a:cubicBezTo>
                    <a:pt x="197" y="23"/>
                    <a:pt x="178" y="30"/>
                    <a:pt x="161" y="38"/>
                  </a:cubicBezTo>
                  <a:cubicBezTo>
                    <a:pt x="158" y="33"/>
                    <a:pt x="154" y="28"/>
                    <a:pt x="149" y="24"/>
                  </a:cubicBezTo>
                  <a:cubicBezTo>
                    <a:pt x="132" y="7"/>
                    <a:pt x="112" y="0"/>
                    <a:pt x="89" y="0"/>
                  </a:cubicBezTo>
                  <a:lnTo>
                    <a:pt x="0" y="0"/>
                  </a:lnTo>
                  <a:lnTo>
                    <a:pt x="0" y="666"/>
                  </a:lnTo>
                  <a:lnTo>
                    <a:pt x="174" y="666"/>
                  </a:lnTo>
                  <a:lnTo>
                    <a:pt x="174" y="320"/>
                  </a:lnTo>
                  <a:cubicBezTo>
                    <a:pt x="174" y="253"/>
                    <a:pt x="185" y="226"/>
                    <a:pt x="209" y="203"/>
                  </a:cubicBezTo>
                  <a:cubicBezTo>
                    <a:pt x="231" y="180"/>
                    <a:pt x="267" y="168"/>
                    <a:pt x="315" y="168"/>
                  </a:cubicBezTo>
                  <a:lnTo>
                    <a:pt x="390" y="168"/>
                  </a:lnTo>
                  <a:lnTo>
                    <a:pt x="390" y="0"/>
                  </a:lnTo>
                  <a:lnTo>
                    <a:pt x="347" y="0"/>
                  </a:ln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3" name="Google Shape;113;p18"/>
            <p:cNvSpPr/>
            <p:nvPr/>
          </p:nvSpPr>
          <p:spPr>
            <a:xfrm>
              <a:off x="512763" y="4784726"/>
              <a:ext cx="33338" cy="173038"/>
            </a:xfrm>
            <a:custGeom>
              <a:rect b="b" l="l" r="r" t="t"/>
              <a:pathLst>
                <a:path extrusionOk="0" h="862" w="173">
                  <a:moveTo>
                    <a:pt x="89" y="0"/>
                  </a:moveTo>
                  <a:lnTo>
                    <a:pt x="89" y="0"/>
                  </a:lnTo>
                  <a:lnTo>
                    <a:pt x="0" y="0"/>
                  </a:lnTo>
                  <a:lnTo>
                    <a:pt x="0" y="780"/>
                  </a:lnTo>
                  <a:cubicBezTo>
                    <a:pt x="0" y="803"/>
                    <a:pt x="7" y="822"/>
                    <a:pt x="24" y="838"/>
                  </a:cubicBezTo>
                  <a:cubicBezTo>
                    <a:pt x="41" y="854"/>
                    <a:pt x="61" y="862"/>
                    <a:pt x="84" y="862"/>
                  </a:cubicBezTo>
                  <a:lnTo>
                    <a:pt x="173" y="862"/>
                  </a:lnTo>
                  <a:lnTo>
                    <a:pt x="173" y="81"/>
                  </a:lnTo>
                  <a:cubicBezTo>
                    <a:pt x="173" y="58"/>
                    <a:pt x="165" y="38"/>
                    <a:pt x="149" y="23"/>
                  </a:cubicBezTo>
                  <a:cubicBezTo>
                    <a:pt x="131" y="7"/>
                    <a:pt x="112" y="0"/>
                    <a:pt x="89" y="0"/>
                  </a:cubicBez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4" name="Google Shape;114;p18"/>
            <p:cNvSpPr/>
            <p:nvPr/>
          </p:nvSpPr>
          <p:spPr>
            <a:xfrm>
              <a:off x="560388" y="4821238"/>
              <a:ext cx="119063" cy="138113"/>
            </a:xfrm>
            <a:custGeom>
              <a:rect b="b" l="l" r="r" t="t"/>
              <a:pathLst>
                <a:path extrusionOk="0" h="688" w="607">
                  <a:moveTo>
                    <a:pt x="302" y="0"/>
                  </a:moveTo>
                  <a:lnTo>
                    <a:pt x="302" y="0"/>
                  </a:lnTo>
                  <a:cubicBezTo>
                    <a:pt x="498" y="0"/>
                    <a:pt x="607" y="130"/>
                    <a:pt x="607" y="345"/>
                  </a:cubicBezTo>
                  <a:cubicBezTo>
                    <a:pt x="607" y="560"/>
                    <a:pt x="498" y="688"/>
                    <a:pt x="302" y="688"/>
                  </a:cubicBezTo>
                  <a:cubicBezTo>
                    <a:pt x="103" y="688"/>
                    <a:pt x="0" y="560"/>
                    <a:pt x="0" y="345"/>
                  </a:cubicBezTo>
                  <a:cubicBezTo>
                    <a:pt x="0" y="130"/>
                    <a:pt x="103" y="0"/>
                    <a:pt x="302" y="0"/>
                  </a:cubicBezTo>
                  <a:close/>
                  <a:moveTo>
                    <a:pt x="302" y="547"/>
                  </a:moveTo>
                  <a:lnTo>
                    <a:pt x="302" y="547"/>
                  </a:lnTo>
                  <a:cubicBezTo>
                    <a:pt x="405" y="547"/>
                    <a:pt x="438" y="439"/>
                    <a:pt x="438" y="347"/>
                  </a:cubicBezTo>
                  <a:cubicBezTo>
                    <a:pt x="438" y="256"/>
                    <a:pt x="405" y="146"/>
                    <a:pt x="302" y="146"/>
                  </a:cubicBezTo>
                  <a:cubicBezTo>
                    <a:pt x="199" y="146"/>
                    <a:pt x="168" y="256"/>
                    <a:pt x="168" y="347"/>
                  </a:cubicBezTo>
                  <a:cubicBezTo>
                    <a:pt x="168" y="439"/>
                    <a:pt x="199" y="547"/>
                    <a:pt x="302" y="547"/>
                  </a:cubicBez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5" name="Google Shape;115;p18"/>
            <p:cNvSpPr/>
            <p:nvPr/>
          </p:nvSpPr>
          <p:spPr>
            <a:xfrm>
              <a:off x="382588" y="4821238"/>
              <a:ext cx="117475" cy="138113"/>
            </a:xfrm>
            <a:custGeom>
              <a:rect b="b" l="l" r="r" t="t"/>
              <a:pathLst>
                <a:path extrusionOk="0" h="689" w="592">
                  <a:moveTo>
                    <a:pt x="303" y="547"/>
                  </a:moveTo>
                  <a:lnTo>
                    <a:pt x="303" y="547"/>
                  </a:lnTo>
                  <a:cubicBezTo>
                    <a:pt x="199" y="547"/>
                    <a:pt x="168" y="439"/>
                    <a:pt x="168" y="347"/>
                  </a:cubicBezTo>
                  <a:cubicBezTo>
                    <a:pt x="168" y="256"/>
                    <a:pt x="199" y="146"/>
                    <a:pt x="303" y="146"/>
                  </a:cubicBezTo>
                  <a:cubicBezTo>
                    <a:pt x="356" y="146"/>
                    <a:pt x="391" y="176"/>
                    <a:pt x="412" y="217"/>
                  </a:cubicBezTo>
                  <a:lnTo>
                    <a:pt x="592" y="217"/>
                  </a:lnTo>
                  <a:cubicBezTo>
                    <a:pt x="556" y="80"/>
                    <a:pt x="456" y="0"/>
                    <a:pt x="303" y="0"/>
                  </a:cubicBezTo>
                  <a:cubicBezTo>
                    <a:pt x="103" y="0"/>
                    <a:pt x="0" y="130"/>
                    <a:pt x="0" y="345"/>
                  </a:cubicBezTo>
                  <a:cubicBezTo>
                    <a:pt x="0" y="560"/>
                    <a:pt x="103" y="689"/>
                    <a:pt x="303" y="689"/>
                  </a:cubicBezTo>
                  <a:cubicBezTo>
                    <a:pt x="456" y="689"/>
                    <a:pt x="556" y="609"/>
                    <a:pt x="592" y="473"/>
                  </a:cubicBezTo>
                  <a:lnTo>
                    <a:pt x="474" y="473"/>
                  </a:lnTo>
                  <a:cubicBezTo>
                    <a:pt x="474" y="473"/>
                    <a:pt x="442" y="473"/>
                    <a:pt x="424" y="491"/>
                  </a:cubicBezTo>
                  <a:cubicBezTo>
                    <a:pt x="392" y="520"/>
                    <a:pt x="367" y="547"/>
                    <a:pt x="303" y="547"/>
                  </a:cubicBez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6" name="Google Shape;116;p18"/>
            <p:cNvSpPr/>
            <p:nvPr/>
          </p:nvSpPr>
          <p:spPr>
            <a:xfrm>
              <a:off x="692151" y="4824413"/>
              <a:ext cx="114299" cy="134938"/>
            </a:xfrm>
            <a:custGeom>
              <a:rect b="b" l="l" r="r" t="t"/>
              <a:pathLst>
                <a:path extrusionOk="0" h="672" w="577">
                  <a:moveTo>
                    <a:pt x="553" y="25"/>
                  </a:moveTo>
                  <a:lnTo>
                    <a:pt x="553" y="25"/>
                  </a:lnTo>
                  <a:cubicBezTo>
                    <a:pt x="538" y="8"/>
                    <a:pt x="518" y="0"/>
                    <a:pt x="492" y="0"/>
                  </a:cubicBezTo>
                  <a:lnTo>
                    <a:pt x="406" y="0"/>
                  </a:lnTo>
                  <a:lnTo>
                    <a:pt x="406" y="417"/>
                  </a:lnTo>
                  <a:cubicBezTo>
                    <a:pt x="406" y="457"/>
                    <a:pt x="393" y="486"/>
                    <a:pt x="370" y="504"/>
                  </a:cubicBezTo>
                  <a:cubicBezTo>
                    <a:pt x="346" y="522"/>
                    <a:pt x="318" y="531"/>
                    <a:pt x="288" y="531"/>
                  </a:cubicBezTo>
                  <a:cubicBezTo>
                    <a:pt x="259" y="531"/>
                    <a:pt x="232" y="522"/>
                    <a:pt x="208" y="504"/>
                  </a:cubicBezTo>
                  <a:cubicBezTo>
                    <a:pt x="184" y="486"/>
                    <a:pt x="172" y="457"/>
                    <a:pt x="172" y="417"/>
                  </a:cubicBezTo>
                  <a:lnTo>
                    <a:pt x="172" y="85"/>
                  </a:lnTo>
                  <a:cubicBezTo>
                    <a:pt x="172" y="61"/>
                    <a:pt x="164" y="41"/>
                    <a:pt x="148" y="25"/>
                  </a:cubicBezTo>
                  <a:cubicBezTo>
                    <a:pt x="132" y="8"/>
                    <a:pt x="112" y="0"/>
                    <a:pt x="88" y="0"/>
                  </a:cubicBezTo>
                  <a:lnTo>
                    <a:pt x="0" y="0"/>
                  </a:lnTo>
                  <a:lnTo>
                    <a:pt x="0" y="387"/>
                  </a:lnTo>
                  <a:cubicBezTo>
                    <a:pt x="0" y="505"/>
                    <a:pt x="34" y="577"/>
                    <a:pt x="93" y="618"/>
                  </a:cubicBezTo>
                  <a:cubicBezTo>
                    <a:pt x="151" y="659"/>
                    <a:pt x="216" y="672"/>
                    <a:pt x="288" y="672"/>
                  </a:cubicBezTo>
                  <a:cubicBezTo>
                    <a:pt x="362" y="672"/>
                    <a:pt x="426" y="659"/>
                    <a:pt x="485" y="618"/>
                  </a:cubicBezTo>
                  <a:cubicBezTo>
                    <a:pt x="544" y="577"/>
                    <a:pt x="577" y="505"/>
                    <a:pt x="577" y="387"/>
                  </a:cubicBezTo>
                  <a:lnTo>
                    <a:pt x="577" y="85"/>
                  </a:lnTo>
                  <a:cubicBezTo>
                    <a:pt x="577" y="61"/>
                    <a:pt x="569" y="41"/>
                    <a:pt x="553" y="25"/>
                  </a:cubicBez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7" name="Google Shape;117;p18"/>
            <p:cNvSpPr/>
            <p:nvPr/>
          </p:nvSpPr>
          <p:spPr>
            <a:xfrm>
              <a:off x="820738" y="4784726"/>
              <a:ext cx="122237" cy="174624"/>
            </a:xfrm>
            <a:custGeom>
              <a:rect b="b" l="l" r="r" t="t"/>
              <a:pathLst>
                <a:path extrusionOk="0" h="868" w="618">
                  <a:moveTo>
                    <a:pt x="308" y="726"/>
                  </a:moveTo>
                  <a:lnTo>
                    <a:pt x="308" y="726"/>
                  </a:lnTo>
                  <a:cubicBezTo>
                    <a:pt x="203" y="726"/>
                    <a:pt x="171" y="618"/>
                    <a:pt x="171" y="526"/>
                  </a:cubicBezTo>
                  <a:cubicBezTo>
                    <a:pt x="171" y="435"/>
                    <a:pt x="203" y="325"/>
                    <a:pt x="308" y="325"/>
                  </a:cubicBezTo>
                  <a:cubicBezTo>
                    <a:pt x="413" y="325"/>
                    <a:pt x="446" y="434"/>
                    <a:pt x="446" y="525"/>
                  </a:cubicBezTo>
                  <a:lnTo>
                    <a:pt x="446" y="527"/>
                  </a:lnTo>
                  <a:cubicBezTo>
                    <a:pt x="446" y="618"/>
                    <a:pt x="413" y="726"/>
                    <a:pt x="308" y="726"/>
                  </a:cubicBezTo>
                  <a:close/>
                  <a:moveTo>
                    <a:pt x="593" y="23"/>
                  </a:moveTo>
                  <a:lnTo>
                    <a:pt x="593" y="23"/>
                  </a:lnTo>
                  <a:cubicBezTo>
                    <a:pt x="576" y="7"/>
                    <a:pt x="557" y="0"/>
                    <a:pt x="533" y="0"/>
                  </a:cubicBezTo>
                  <a:lnTo>
                    <a:pt x="446" y="0"/>
                  </a:lnTo>
                  <a:lnTo>
                    <a:pt x="446" y="246"/>
                  </a:lnTo>
                  <a:cubicBezTo>
                    <a:pt x="420" y="221"/>
                    <a:pt x="364" y="179"/>
                    <a:pt x="280" y="179"/>
                  </a:cubicBezTo>
                  <a:cubicBezTo>
                    <a:pt x="102" y="179"/>
                    <a:pt x="0" y="309"/>
                    <a:pt x="0" y="524"/>
                  </a:cubicBezTo>
                  <a:cubicBezTo>
                    <a:pt x="0" y="739"/>
                    <a:pt x="106" y="868"/>
                    <a:pt x="308" y="868"/>
                  </a:cubicBezTo>
                  <a:cubicBezTo>
                    <a:pt x="506" y="868"/>
                    <a:pt x="616" y="740"/>
                    <a:pt x="618" y="527"/>
                  </a:cubicBezTo>
                  <a:lnTo>
                    <a:pt x="618" y="81"/>
                  </a:lnTo>
                  <a:cubicBezTo>
                    <a:pt x="618" y="58"/>
                    <a:pt x="609" y="38"/>
                    <a:pt x="593" y="23"/>
                  </a:cubicBez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8" name="Google Shape;118;p18"/>
            <p:cNvSpPr/>
            <p:nvPr/>
          </p:nvSpPr>
          <p:spPr>
            <a:xfrm>
              <a:off x="955676" y="4821238"/>
              <a:ext cx="119062" cy="138113"/>
            </a:xfrm>
            <a:custGeom>
              <a:rect b="b" l="l" r="r" t="t"/>
              <a:pathLst>
                <a:path extrusionOk="0" h="689" w="606">
                  <a:moveTo>
                    <a:pt x="303" y="146"/>
                  </a:moveTo>
                  <a:lnTo>
                    <a:pt x="303" y="146"/>
                  </a:lnTo>
                  <a:cubicBezTo>
                    <a:pt x="231" y="146"/>
                    <a:pt x="184" y="200"/>
                    <a:pt x="178" y="262"/>
                  </a:cubicBezTo>
                  <a:lnTo>
                    <a:pt x="429" y="262"/>
                  </a:lnTo>
                  <a:cubicBezTo>
                    <a:pt x="428" y="200"/>
                    <a:pt x="373" y="146"/>
                    <a:pt x="303" y="146"/>
                  </a:cubicBezTo>
                  <a:close/>
                  <a:moveTo>
                    <a:pt x="606" y="307"/>
                  </a:moveTo>
                  <a:lnTo>
                    <a:pt x="606" y="307"/>
                  </a:lnTo>
                  <a:cubicBezTo>
                    <a:pt x="606" y="320"/>
                    <a:pt x="603" y="333"/>
                    <a:pt x="597" y="345"/>
                  </a:cubicBezTo>
                  <a:cubicBezTo>
                    <a:pt x="593" y="353"/>
                    <a:pt x="588" y="359"/>
                    <a:pt x="582" y="366"/>
                  </a:cubicBezTo>
                  <a:cubicBezTo>
                    <a:pt x="566" y="382"/>
                    <a:pt x="547" y="391"/>
                    <a:pt x="524" y="391"/>
                  </a:cubicBezTo>
                  <a:lnTo>
                    <a:pt x="172" y="391"/>
                  </a:lnTo>
                  <a:cubicBezTo>
                    <a:pt x="176" y="470"/>
                    <a:pt x="216" y="547"/>
                    <a:pt x="303" y="547"/>
                  </a:cubicBezTo>
                  <a:cubicBezTo>
                    <a:pt x="368" y="547"/>
                    <a:pt x="393" y="520"/>
                    <a:pt x="424" y="491"/>
                  </a:cubicBezTo>
                  <a:cubicBezTo>
                    <a:pt x="442" y="473"/>
                    <a:pt x="474" y="473"/>
                    <a:pt x="474" y="473"/>
                  </a:cubicBezTo>
                  <a:lnTo>
                    <a:pt x="593" y="473"/>
                  </a:lnTo>
                  <a:cubicBezTo>
                    <a:pt x="556" y="609"/>
                    <a:pt x="457" y="689"/>
                    <a:pt x="303" y="689"/>
                  </a:cubicBezTo>
                  <a:cubicBezTo>
                    <a:pt x="104" y="689"/>
                    <a:pt x="0" y="560"/>
                    <a:pt x="0" y="345"/>
                  </a:cubicBezTo>
                  <a:cubicBezTo>
                    <a:pt x="0" y="130"/>
                    <a:pt x="104" y="0"/>
                    <a:pt x="303" y="0"/>
                  </a:cubicBezTo>
                  <a:cubicBezTo>
                    <a:pt x="457" y="0"/>
                    <a:pt x="556" y="80"/>
                    <a:pt x="593" y="217"/>
                  </a:cubicBezTo>
                  <a:cubicBezTo>
                    <a:pt x="599" y="242"/>
                    <a:pt x="603" y="268"/>
                    <a:pt x="606" y="297"/>
                  </a:cubicBezTo>
                  <a:lnTo>
                    <a:pt x="606" y="307"/>
                  </a:ln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9" name="Google Shape;119;p18"/>
            <p:cNvSpPr/>
            <p:nvPr/>
          </p:nvSpPr>
          <p:spPr>
            <a:xfrm>
              <a:off x="1169988" y="4821238"/>
              <a:ext cx="109537" cy="138113"/>
            </a:xfrm>
            <a:custGeom>
              <a:rect b="b" l="l" r="r" t="t"/>
              <a:pathLst>
                <a:path extrusionOk="0" h="688" w="559">
                  <a:moveTo>
                    <a:pt x="372" y="508"/>
                  </a:moveTo>
                  <a:lnTo>
                    <a:pt x="372" y="508"/>
                  </a:lnTo>
                  <a:cubicBezTo>
                    <a:pt x="345" y="534"/>
                    <a:pt x="309" y="547"/>
                    <a:pt x="263" y="547"/>
                  </a:cubicBezTo>
                  <a:cubicBezTo>
                    <a:pt x="249" y="547"/>
                    <a:pt x="203" y="544"/>
                    <a:pt x="184" y="526"/>
                  </a:cubicBezTo>
                  <a:cubicBezTo>
                    <a:pt x="170" y="513"/>
                    <a:pt x="161" y="499"/>
                    <a:pt x="161" y="475"/>
                  </a:cubicBezTo>
                  <a:cubicBezTo>
                    <a:pt x="161" y="457"/>
                    <a:pt x="168" y="440"/>
                    <a:pt x="179" y="429"/>
                  </a:cubicBezTo>
                  <a:cubicBezTo>
                    <a:pt x="203" y="403"/>
                    <a:pt x="230" y="399"/>
                    <a:pt x="288" y="386"/>
                  </a:cubicBezTo>
                  <a:cubicBezTo>
                    <a:pt x="327" y="378"/>
                    <a:pt x="373" y="364"/>
                    <a:pt x="398" y="350"/>
                  </a:cubicBezTo>
                  <a:lnTo>
                    <a:pt x="398" y="400"/>
                  </a:lnTo>
                  <a:cubicBezTo>
                    <a:pt x="398" y="446"/>
                    <a:pt x="399" y="483"/>
                    <a:pt x="372" y="508"/>
                  </a:cubicBezTo>
                  <a:close/>
                  <a:moveTo>
                    <a:pt x="559" y="185"/>
                  </a:moveTo>
                  <a:lnTo>
                    <a:pt x="559" y="185"/>
                  </a:lnTo>
                  <a:cubicBezTo>
                    <a:pt x="559" y="126"/>
                    <a:pt x="534" y="80"/>
                    <a:pt x="486" y="47"/>
                  </a:cubicBezTo>
                  <a:cubicBezTo>
                    <a:pt x="440" y="17"/>
                    <a:pt x="371" y="0"/>
                    <a:pt x="278" y="0"/>
                  </a:cubicBezTo>
                  <a:cubicBezTo>
                    <a:pt x="196" y="0"/>
                    <a:pt x="131" y="20"/>
                    <a:pt x="87" y="57"/>
                  </a:cubicBezTo>
                  <a:cubicBezTo>
                    <a:pt x="47" y="90"/>
                    <a:pt x="23" y="135"/>
                    <a:pt x="17" y="185"/>
                  </a:cubicBezTo>
                  <a:lnTo>
                    <a:pt x="183" y="185"/>
                  </a:lnTo>
                  <a:cubicBezTo>
                    <a:pt x="191" y="165"/>
                    <a:pt x="205" y="152"/>
                    <a:pt x="224" y="146"/>
                  </a:cubicBezTo>
                  <a:cubicBezTo>
                    <a:pt x="242" y="139"/>
                    <a:pt x="262" y="136"/>
                    <a:pt x="286" y="136"/>
                  </a:cubicBezTo>
                  <a:cubicBezTo>
                    <a:pt x="315" y="136"/>
                    <a:pt x="335" y="139"/>
                    <a:pt x="356" y="147"/>
                  </a:cubicBezTo>
                  <a:cubicBezTo>
                    <a:pt x="381" y="156"/>
                    <a:pt x="394" y="170"/>
                    <a:pt x="394" y="195"/>
                  </a:cubicBezTo>
                  <a:cubicBezTo>
                    <a:pt x="394" y="221"/>
                    <a:pt x="358" y="246"/>
                    <a:pt x="286" y="255"/>
                  </a:cubicBezTo>
                  <a:cubicBezTo>
                    <a:pt x="198" y="266"/>
                    <a:pt x="129" y="276"/>
                    <a:pt x="66" y="322"/>
                  </a:cubicBezTo>
                  <a:cubicBezTo>
                    <a:pt x="26" y="352"/>
                    <a:pt x="0" y="406"/>
                    <a:pt x="0" y="475"/>
                  </a:cubicBezTo>
                  <a:cubicBezTo>
                    <a:pt x="0" y="549"/>
                    <a:pt x="23" y="601"/>
                    <a:pt x="67" y="633"/>
                  </a:cubicBezTo>
                  <a:cubicBezTo>
                    <a:pt x="107" y="663"/>
                    <a:pt x="170" y="688"/>
                    <a:pt x="274" y="688"/>
                  </a:cubicBezTo>
                  <a:cubicBezTo>
                    <a:pt x="366" y="688"/>
                    <a:pt x="436" y="668"/>
                    <a:pt x="482" y="637"/>
                  </a:cubicBezTo>
                  <a:cubicBezTo>
                    <a:pt x="530" y="604"/>
                    <a:pt x="557" y="566"/>
                    <a:pt x="559" y="497"/>
                  </a:cubicBezTo>
                  <a:lnTo>
                    <a:pt x="559" y="185"/>
                  </a:ln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cxnSp>
        <p:nvCxnSpPr>
          <p:cNvPr id="120" name="Google Shape;120;p18"/>
          <p:cNvCxnSpPr/>
          <p:nvPr/>
        </p:nvCxnSpPr>
        <p:spPr>
          <a:xfrm>
            <a:off x="411480" y="412170"/>
            <a:ext cx="8321100" cy="0"/>
          </a:xfrm>
          <a:prstGeom prst="straightConnector1">
            <a:avLst/>
          </a:prstGeom>
          <a:noFill/>
          <a:ln cap="flat" cmpd="sng" w="9525">
            <a:solidFill>
              <a:srgbClr val="B4B4B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1" name="Google Shape;121;p18"/>
          <p:cNvSpPr txBox="1"/>
          <p:nvPr>
            <p:ph type="title"/>
          </p:nvPr>
        </p:nvSpPr>
        <p:spPr>
          <a:xfrm>
            <a:off x="411480" y="462516"/>
            <a:ext cx="8321100" cy="417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Lato"/>
              <a:buNone/>
              <a:defRPr b="0" i="0" sz="23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2" name="Google Shape;122;p18"/>
          <p:cNvSpPr txBox="1"/>
          <p:nvPr>
            <p:ph idx="1" type="body"/>
          </p:nvPr>
        </p:nvSpPr>
        <p:spPr>
          <a:xfrm>
            <a:off x="411480" y="880215"/>
            <a:ext cx="8321100" cy="3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7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-323850" lvl="5" marL="2743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23850" lvl="6" marL="3200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23850" lvl="7" marL="3657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23850" lvl="8" marL="4114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rgins &amp; Guides (DARK)">
  <p:cSld name="Margins &amp; Guides (DARK)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9"/>
          <p:cNvSpPr txBox="1"/>
          <p:nvPr/>
        </p:nvSpPr>
        <p:spPr>
          <a:xfrm>
            <a:off x="4444183" y="4882121"/>
            <a:ext cx="255600" cy="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b="0" i="0" lang="en" sz="600" u="none" cap="none" strike="noStrike">
                <a:solidFill>
                  <a:srgbClr val="B4B4B4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b="0" i="0" sz="600" u="none" cap="none" strike="noStrike">
              <a:solidFill>
                <a:srgbClr val="B4B4B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5" name="Google Shape;125;p19"/>
          <p:cNvSpPr txBox="1"/>
          <p:nvPr/>
        </p:nvSpPr>
        <p:spPr>
          <a:xfrm>
            <a:off x="7322860" y="4882121"/>
            <a:ext cx="1409700" cy="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B4B4B4"/>
                </a:solidFill>
                <a:latin typeface="Roboto"/>
                <a:ea typeface="Roboto"/>
                <a:cs typeface="Roboto"/>
                <a:sym typeface="Roboto"/>
              </a:rPr>
              <a:t>© Cloudera, Inc. All rights reserved.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6" name="Google Shape;126;p19"/>
          <p:cNvGrpSpPr/>
          <p:nvPr/>
        </p:nvGrpSpPr>
        <p:grpSpPr>
          <a:xfrm>
            <a:off x="411465" y="4865944"/>
            <a:ext cx="534664" cy="104094"/>
            <a:chOff x="382588" y="4784726"/>
            <a:chExt cx="896937" cy="174625"/>
          </a:xfrm>
        </p:grpSpPr>
        <p:sp>
          <p:nvSpPr>
            <p:cNvPr id="127" name="Google Shape;127;p19"/>
            <p:cNvSpPr/>
            <p:nvPr/>
          </p:nvSpPr>
          <p:spPr>
            <a:xfrm>
              <a:off x="1087438" y="4824413"/>
              <a:ext cx="77788" cy="134938"/>
            </a:xfrm>
            <a:custGeom>
              <a:rect b="b" l="l" r="r" t="t"/>
              <a:pathLst>
                <a:path extrusionOk="0" h="666" w="390">
                  <a:moveTo>
                    <a:pt x="347" y="0"/>
                  </a:moveTo>
                  <a:lnTo>
                    <a:pt x="347" y="0"/>
                  </a:lnTo>
                  <a:cubicBezTo>
                    <a:pt x="303" y="0"/>
                    <a:pt x="259" y="5"/>
                    <a:pt x="217" y="17"/>
                  </a:cubicBezTo>
                  <a:cubicBezTo>
                    <a:pt x="197" y="23"/>
                    <a:pt x="178" y="30"/>
                    <a:pt x="161" y="38"/>
                  </a:cubicBezTo>
                  <a:cubicBezTo>
                    <a:pt x="158" y="33"/>
                    <a:pt x="154" y="28"/>
                    <a:pt x="149" y="24"/>
                  </a:cubicBezTo>
                  <a:cubicBezTo>
                    <a:pt x="132" y="7"/>
                    <a:pt x="112" y="0"/>
                    <a:pt x="89" y="0"/>
                  </a:cubicBezTo>
                  <a:lnTo>
                    <a:pt x="0" y="0"/>
                  </a:lnTo>
                  <a:lnTo>
                    <a:pt x="0" y="666"/>
                  </a:lnTo>
                  <a:lnTo>
                    <a:pt x="174" y="666"/>
                  </a:lnTo>
                  <a:lnTo>
                    <a:pt x="174" y="320"/>
                  </a:lnTo>
                  <a:cubicBezTo>
                    <a:pt x="174" y="253"/>
                    <a:pt x="185" y="226"/>
                    <a:pt x="209" y="203"/>
                  </a:cubicBezTo>
                  <a:cubicBezTo>
                    <a:pt x="231" y="180"/>
                    <a:pt x="267" y="168"/>
                    <a:pt x="315" y="168"/>
                  </a:cubicBezTo>
                  <a:lnTo>
                    <a:pt x="390" y="168"/>
                  </a:lnTo>
                  <a:lnTo>
                    <a:pt x="390" y="0"/>
                  </a:lnTo>
                  <a:lnTo>
                    <a:pt x="347" y="0"/>
                  </a:ln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8" name="Google Shape;128;p19"/>
            <p:cNvSpPr/>
            <p:nvPr/>
          </p:nvSpPr>
          <p:spPr>
            <a:xfrm>
              <a:off x="512763" y="4784726"/>
              <a:ext cx="33338" cy="173038"/>
            </a:xfrm>
            <a:custGeom>
              <a:rect b="b" l="l" r="r" t="t"/>
              <a:pathLst>
                <a:path extrusionOk="0" h="862" w="173">
                  <a:moveTo>
                    <a:pt x="89" y="0"/>
                  </a:moveTo>
                  <a:lnTo>
                    <a:pt x="89" y="0"/>
                  </a:lnTo>
                  <a:lnTo>
                    <a:pt x="0" y="0"/>
                  </a:lnTo>
                  <a:lnTo>
                    <a:pt x="0" y="780"/>
                  </a:lnTo>
                  <a:cubicBezTo>
                    <a:pt x="0" y="803"/>
                    <a:pt x="7" y="822"/>
                    <a:pt x="24" y="838"/>
                  </a:cubicBezTo>
                  <a:cubicBezTo>
                    <a:pt x="41" y="854"/>
                    <a:pt x="61" y="862"/>
                    <a:pt x="84" y="862"/>
                  </a:cubicBezTo>
                  <a:lnTo>
                    <a:pt x="173" y="862"/>
                  </a:lnTo>
                  <a:lnTo>
                    <a:pt x="173" y="81"/>
                  </a:lnTo>
                  <a:cubicBezTo>
                    <a:pt x="173" y="58"/>
                    <a:pt x="165" y="38"/>
                    <a:pt x="149" y="23"/>
                  </a:cubicBezTo>
                  <a:cubicBezTo>
                    <a:pt x="131" y="7"/>
                    <a:pt x="112" y="0"/>
                    <a:pt x="89" y="0"/>
                  </a:cubicBez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9" name="Google Shape;129;p19"/>
            <p:cNvSpPr/>
            <p:nvPr/>
          </p:nvSpPr>
          <p:spPr>
            <a:xfrm>
              <a:off x="560388" y="4821238"/>
              <a:ext cx="119063" cy="138113"/>
            </a:xfrm>
            <a:custGeom>
              <a:rect b="b" l="l" r="r" t="t"/>
              <a:pathLst>
                <a:path extrusionOk="0" h="688" w="607">
                  <a:moveTo>
                    <a:pt x="302" y="0"/>
                  </a:moveTo>
                  <a:lnTo>
                    <a:pt x="302" y="0"/>
                  </a:lnTo>
                  <a:cubicBezTo>
                    <a:pt x="498" y="0"/>
                    <a:pt x="607" y="130"/>
                    <a:pt x="607" y="345"/>
                  </a:cubicBezTo>
                  <a:cubicBezTo>
                    <a:pt x="607" y="560"/>
                    <a:pt x="498" y="688"/>
                    <a:pt x="302" y="688"/>
                  </a:cubicBezTo>
                  <a:cubicBezTo>
                    <a:pt x="103" y="688"/>
                    <a:pt x="0" y="560"/>
                    <a:pt x="0" y="345"/>
                  </a:cubicBezTo>
                  <a:cubicBezTo>
                    <a:pt x="0" y="130"/>
                    <a:pt x="103" y="0"/>
                    <a:pt x="302" y="0"/>
                  </a:cubicBezTo>
                  <a:close/>
                  <a:moveTo>
                    <a:pt x="302" y="547"/>
                  </a:moveTo>
                  <a:lnTo>
                    <a:pt x="302" y="547"/>
                  </a:lnTo>
                  <a:cubicBezTo>
                    <a:pt x="405" y="547"/>
                    <a:pt x="438" y="439"/>
                    <a:pt x="438" y="347"/>
                  </a:cubicBezTo>
                  <a:cubicBezTo>
                    <a:pt x="438" y="256"/>
                    <a:pt x="405" y="146"/>
                    <a:pt x="302" y="146"/>
                  </a:cubicBezTo>
                  <a:cubicBezTo>
                    <a:pt x="199" y="146"/>
                    <a:pt x="168" y="256"/>
                    <a:pt x="168" y="347"/>
                  </a:cubicBezTo>
                  <a:cubicBezTo>
                    <a:pt x="168" y="439"/>
                    <a:pt x="199" y="547"/>
                    <a:pt x="302" y="547"/>
                  </a:cubicBez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0" name="Google Shape;130;p19"/>
            <p:cNvSpPr/>
            <p:nvPr/>
          </p:nvSpPr>
          <p:spPr>
            <a:xfrm>
              <a:off x="382588" y="4821238"/>
              <a:ext cx="117475" cy="138113"/>
            </a:xfrm>
            <a:custGeom>
              <a:rect b="b" l="l" r="r" t="t"/>
              <a:pathLst>
                <a:path extrusionOk="0" h="689" w="592">
                  <a:moveTo>
                    <a:pt x="303" y="547"/>
                  </a:moveTo>
                  <a:lnTo>
                    <a:pt x="303" y="547"/>
                  </a:lnTo>
                  <a:cubicBezTo>
                    <a:pt x="199" y="547"/>
                    <a:pt x="168" y="439"/>
                    <a:pt x="168" y="347"/>
                  </a:cubicBezTo>
                  <a:cubicBezTo>
                    <a:pt x="168" y="256"/>
                    <a:pt x="199" y="146"/>
                    <a:pt x="303" y="146"/>
                  </a:cubicBezTo>
                  <a:cubicBezTo>
                    <a:pt x="356" y="146"/>
                    <a:pt x="391" y="176"/>
                    <a:pt x="412" y="217"/>
                  </a:cubicBezTo>
                  <a:lnTo>
                    <a:pt x="592" y="217"/>
                  </a:lnTo>
                  <a:cubicBezTo>
                    <a:pt x="556" y="80"/>
                    <a:pt x="456" y="0"/>
                    <a:pt x="303" y="0"/>
                  </a:cubicBezTo>
                  <a:cubicBezTo>
                    <a:pt x="103" y="0"/>
                    <a:pt x="0" y="130"/>
                    <a:pt x="0" y="345"/>
                  </a:cubicBezTo>
                  <a:cubicBezTo>
                    <a:pt x="0" y="560"/>
                    <a:pt x="103" y="689"/>
                    <a:pt x="303" y="689"/>
                  </a:cubicBezTo>
                  <a:cubicBezTo>
                    <a:pt x="456" y="689"/>
                    <a:pt x="556" y="609"/>
                    <a:pt x="592" y="473"/>
                  </a:cubicBezTo>
                  <a:lnTo>
                    <a:pt x="474" y="473"/>
                  </a:lnTo>
                  <a:cubicBezTo>
                    <a:pt x="474" y="473"/>
                    <a:pt x="442" y="473"/>
                    <a:pt x="424" y="491"/>
                  </a:cubicBezTo>
                  <a:cubicBezTo>
                    <a:pt x="392" y="520"/>
                    <a:pt x="367" y="547"/>
                    <a:pt x="303" y="547"/>
                  </a:cubicBez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1" name="Google Shape;131;p19"/>
            <p:cNvSpPr/>
            <p:nvPr/>
          </p:nvSpPr>
          <p:spPr>
            <a:xfrm>
              <a:off x="692151" y="4824413"/>
              <a:ext cx="114299" cy="134938"/>
            </a:xfrm>
            <a:custGeom>
              <a:rect b="b" l="l" r="r" t="t"/>
              <a:pathLst>
                <a:path extrusionOk="0" h="672" w="577">
                  <a:moveTo>
                    <a:pt x="553" y="25"/>
                  </a:moveTo>
                  <a:lnTo>
                    <a:pt x="553" y="25"/>
                  </a:lnTo>
                  <a:cubicBezTo>
                    <a:pt x="538" y="8"/>
                    <a:pt x="518" y="0"/>
                    <a:pt x="492" y="0"/>
                  </a:cubicBezTo>
                  <a:lnTo>
                    <a:pt x="406" y="0"/>
                  </a:lnTo>
                  <a:lnTo>
                    <a:pt x="406" y="417"/>
                  </a:lnTo>
                  <a:cubicBezTo>
                    <a:pt x="406" y="457"/>
                    <a:pt x="393" y="486"/>
                    <a:pt x="370" y="504"/>
                  </a:cubicBezTo>
                  <a:cubicBezTo>
                    <a:pt x="346" y="522"/>
                    <a:pt x="318" y="531"/>
                    <a:pt x="288" y="531"/>
                  </a:cubicBezTo>
                  <a:cubicBezTo>
                    <a:pt x="259" y="531"/>
                    <a:pt x="232" y="522"/>
                    <a:pt x="208" y="504"/>
                  </a:cubicBezTo>
                  <a:cubicBezTo>
                    <a:pt x="184" y="486"/>
                    <a:pt x="172" y="457"/>
                    <a:pt x="172" y="417"/>
                  </a:cubicBezTo>
                  <a:lnTo>
                    <a:pt x="172" y="85"/>
                  </a:lnTo>
                  <a:cubicBezTo>
                    <a:pt x="172" y="61"/>
                    <a:pt x="164" y="41"/>
                    <a:pt x="148" y="25"/>
                  </a:cubicBezTo>
                  <a:cubicBezTo>
                    <a:pt x="132" y="8"/>
                    <a:pt x="112" y="0"/>
                    <a:pt x="88" y="0"/>
                  </a:cubicBezTo>
                  <a:lnTo>
                    <a:pt x="0" y="0"/>
                  </a:lnTo>
                  <a:lnTo>
                    <a:pt x="0" y="387"/>
                  </a:lnTo>
                  <a:cubicBezTo>
                    <a:pt x="0" y="505"/>
                    <a:pt x="34" y="577"/>
                    <a:pt x="93" y="618"/>
                  </a:cubicBezTo>
                  <a:cubicBezTo>
                    <a:pt x="151" y="659"/>
                    <a:pt x="216" y="672"/>
                    <a:pt x="288" y="672"/>
                  </a:cubicBezTo>
                  <a:cubicBezTo>
                    <a:pt x="362" y="672"/>
                    <a:pt x="426" y="659"/>
                    <a:pt x="485" y="618"/>
                  </a:cubicBezTo>
                  <a:cubicBezTo>
                    <a:pt x="544" y="577"/>
                    <a:pt x="577" y="505"/>
                    <a:pt x="577" y="387"/>
                  </a:cubicBezTo>
                  <a:lnTo>
                    <a:pt x="577" y="85"/>
                  </a:lnTo>
                  <a:cubicBezTo>
                    <a:pt x="577" y="61"/>
                    <a:pt x="569" y="41"/>
                    <a:pt x="553" y="25"/>
                  </a:cubicBez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2" name="Google Shape;132;p19"/>
            <p:cNvSpPr/>
            <p:nvPr/>
          </p:nvSpPr>
          <p:spPr>
            <a:xfrm>
              <a:off x="820738" y="4784726"/>
              <a:ext cx="122237" cy="174624"/>
            </a:xfrm>
            <a:custGeom>
              <a:rect b="b" l="l" r="r" t="t"/>
              <a:pathLst>
                <a:path extrusionOk="0" h="868" w="618">
                  <a:moveTo>
                    <a:pt x="308" y="726"/>
                  </a:moveTo>
                  <a:lnTo>
                    <a:pt x="308" y="726"/>
                  </a:lnTo>
                  <a:cubicBezTo>
                    <a:pt x="203" y="726"/>
                    <a:pt x="171" y="618"/>
                    <a:pt x="171" y="526"/>
                  </a:cubicBezTo>
                  <a:cubicBezTo>
                    <a:pt x="171" y="435"/>
                    <a:pt x="203" y="325"/>
                    <a:pt x="308" y="325"/>
                  </a:cubicBezTo>
                  <a:cubicBezTo>
                    <a:pt x="413" y="325"/>
                    <a:pt x="446" y="434"/>
                    <a:pt x="446" y="525"/>
                  </a:cubicBezTo>
                  <a:lnTo>
                    <a:pt x="446" y="527"/>
                  </a:lnTo>
                  <a:cubicBezTo>
                    <a:pt x="446" y="618"/>
                    <a:pt x="413" y="726"/>
                    <a:pt x="308" y="726"/>
                  </a:cubicBezTo>
                  <a:close/>
                  <a:moveTo>
                    <a:pt x="593" y="23"/>
                  </a:moveTo>
                  <a:lnTo>
                    <a:pt x="593" y="23"/>
                  </a:lnTo>
                  <a:cubicBezTo>
                    <a:pt x="576" y="7"/>
                    <a:pt x="557" y="0"/>
                    <a:pt x="533" y="0"/>
                  </a:cubicBezTo>
                  <a:lnTo>
                    <a:pt x="446" y="0"/>
                  </a:lnTo>
                  <a:lnTo>
                    <a:pt x="446" y="246"/>
                  </a:lnTo>
                  <a:cubicBezTo>
                    <a:pt x="420" y="221"/>
                    <a:pt x="364" y="179"/>
                    <a:pt x="280" y="179"/>
                  </a:cubicBezTo>
                  <a:cubicBezTo>
                    <a:pt x="102" y="179"/>
                    <a:pt x="0" y="309"/>
                    <a:pt x="0" y="524"/>
                  </a:cubicBezTo>
                  <a:cubicBezTo>
                    <a:pt x="0" y="739"/>
                    <a:pt x="106" y="868"/>
                    <a:pt x="308" y="868"/>
                  </a:cubicBezTo>
                  <a:cubicBezTo>
                    <a:pt x="506" y="868"/>
                    <a:pt x="616" y="740"/>
                    <a:pt x="618" y="527"/>
                  </a:cubicBezTo>
                  <a:lnTo>
                    <a:pt x="618" y="81"/>
                  </a:lnTo>
                  <a:cubicBezTo>
                    <a:pt x="618" y="58"/>
                    <a:pt x="609" y="38"/>
                    <a:pt x="593" y="23"/>
                  </a:cubicBez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3" name="Google Shape;133;p19"/>
            <p:cNvSpPr/>
            <p:nvPr/>
          </p:nvSpPr>
          <p:spPr>
            <a:xfrm>
              <a:off x="955676" y="4821238"/>
              <a:ext cx="119062" cy="138113"/>
            </a:xfrm>
            <a:custGeom>
              <a:rect b="b" l="l" r="r" t="t"/>
              <a:pathLst>
                <a:path extrusionOk="0" h="689" w="606">
                  <a:moveTo>
                    <a:pt x="303" y="146"/>
                  </a:moveTo>
                  <a:lnTo>
                    <a:pt x="303" y="146"/>
                  </a:lnTo>
                  <a:cubicBezTo>
                    <a:pt x="231" y="146"/>
                    <a:pt x="184" y="200"/>
                    <a:pt x="178" y="262"/>
                  </a:cubicBezTo>
                  <a:lnTo>
                    <a:pt x="429" y="262"/>
                  </a:lnTo>
                  <a:cubicBezTo>
                    <a:pt x="428" y="200"/>
                    <a:pt x="373" y="146"/>
                    <a:pt x="303" y="146"/>
                  </a:cubicBezTo>
                  <a:close/>
                  <a:moveTo>
                    <a:pt x="606" y="307"/>
                  </a:moveTo>
                  <a:lnTo>
                    <a:pt x="606" y="307"/>
                  </a:lnTo>
                  <a:cubicBezTo>
                    <a:pt x="606" y="320"/>
                    <a:pt x="603" y="333"/>
                    <a:pt x="597" y="345"/>
                  </a:cubicBezTo>
                  <a:cubicBezTo>
                    <a:pt x="593" y="353"/>
                    <a:pt x="588" y="359"/>
                    <a:pt x="582" y="366"/>
                  </a:cubicBezTo>
                  <a:cubicBezTo>
                    <a:pt x="566" y="382"/>
                    <a:pt x="547" y="391"/>
                    <a:pt x="524" y="391"/>
                  </a:cubicBezTo>
                  <a:lnTo>
                    <a:pt x="172" y="391"/>
                  </a:lnTo>
                  <a:cubicBezTo>
                    <a:pt x="176" y="470"/>
                    <a:pt x="216" y="547"/>
                    <a:pt x="303" y="547"/>
                  </a:cubicBezTo>
                  <a:cubicBezTo>
                    <a:pt x="368" y="547"/>
                    <a:pt x="393" y="520"/>
                    <a:pt x="424" y="491"/>
                  </a:cubicBezTo>
                  <a:cubicBezTo>
                    <a:pt x="442" y="473"/>
                    <a:pt x="474" y="473"/>
                    <a:pt x="474" y="473"/>
                  </a:cubicBezTo>
                  <a:lnTo>
                    <a:pt x="593" y="473"/>
                  </a:lnTo>
                  <a:cubicBezTo>
                    <a:pt x="556" y="609"/>
                    <a:pt x="457" y="689"/>
                    <a:pt x="303" y="689"/>
                  </a:cubicBezTo>
                  <a:cubicBezTo>
                    <a:pt x="104" y="689"/>
                    <a:pt x="0" y="560"/>
                    <a:pt x="0" y="345"/>
                  </a:cubicBezTo>
                  <a:cubicBezTo>
                    <a:pt x="0" y="130"/>
                    <a:pt x="104" y="0"/>
                    <a:pt x="303" y="0"/>
                  </a:cubicBezTo>
                  <a:cubicBezTo>
                    <a:pt x="457" y="0"/>
                    <a:pt x="556" y="80"/>
                    <a:pt x="593" y="217"/>
                  </a:cubicBezTo>
                  <a:cubicBezTo>
                    <a:pt x="599" y="242"/>
                    <a:pt x="603" y="268"/>
                    <a:pt x="606" y="297"/>
                  </a:cubicBezTo>
                  <a:lnTo>
                    <a:pt x="606" y="307"/>
                  </a:ln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4" name="Google Shape;134;p19"/>
            <p:cNvSpPr/>
            <p:nvPr/>
          </p:nvSpPr>
          <p:spPr>
            <a:xfrm>
              <a:off x="1169988" y="4821238"/>
              <a:ext cx="109537" cy="138113"/>
            </a:xfrm>
            <a:custGeom>
              <a:rect b="b" l="l" r="r" t="t"/>
              <a:pathLst>
                <a:path extrusionOk="0" h="688" w="559">
                  <a:moveTo>
                    <a:pt x="372" y="508"/>
                  </a:moveTo>
                  <a:lnTo>
                    <a:pt x="372" y="508"/>
                  </a:lnTo>
                  <a:cubicBezTo>
                    <a:pt x="345" y="534"/>
                    <a:pt x="309" y="547"/>
                    <a:pt x="263" y="547"/>
                  </a:cubicBezTo>
                  <a:cubicBezTo>
                    <a:pt x="249" y="547"/>
                    <a:pt x="203" y="544"/>
                    <a:pt x="184" y="526"/>
                  </a:cubicBezTo>
                  <a:cubicBezTo>
                    <a:pt x="170" y="513"/>
                    <a:pt x="161" y="499"/>
                    <a:pt x="161" y="475"/>
                  </a:cubicBezTo>
                  <a:cubicBezTo>
                    <a:pt x="161" y="457"/>
                    <a:pt x="168" y="440"/>
                    <a:pt x="179" y="429"/>
                  </a:cubicBezTo>
                  <a:cubicBezTo>
                    <a:pt x="203" y="403"/>
                    <a:pt x="230" y="399"/>
                    <a:pt x="288" y="386"/>
                  </a:cubicBezTo>
                  <a:cubicBezTo>
                    <a:pt x="327" y="378"/>
                    <a:pt x="373" y="364"/>
                    <a:pt x="398" y="350"/>
                  </a:cubicBezTo>
                  <a:lnTo>
                    <a:pt x="398" y="400"/>
                  </a:lnTo>
                  <a:cubicBezTo>
                    <a:pt x="398" y="446"/>
                    <a:pt x="399" y="483"/>
                    <a:pt x="372" y="508"/>
                  </a:cubicBezTo>
                  <a:close/>
                  <a:moveTo>
                    <a:pt x="559" y="185"/>
                  </a:moveTo>
                  <a:lnTo>
                    <a:pt x="559" y="185"/>
                  </a:lnTo>
                  <a:cubicBezTo>
                    <a:pt x="559" y="126"/>
                    <a:pt x="534" y="80"/>
                    <a:pt x="486" y="47"/>
                  </a:cubicBezTo>
                  <a:cubicBezTo>
                    <a:pt x="440" y="17"/>
                    <a:pt x="371" y="0"/>
                    <a:pt x="278" y="0"/>
                  </a:cubicBezTo>
                  <a:cubicBezTo>
                    <a:pt x="196" y="0"/>
                    <a:pt x="131" y="20"/>
                    <a:pt x="87" y="57"/>
                  </a:cubicBezTo>
                  <a:cubicBezTo>
                    <a:pt x="47" y="90"/>
                    <a:pt x="23" y="135"/>
                    <a:pt x="17" y="185"/>
                  </a:cubicBezTo>
                  <a:lnTo>
                    <a:pt x="183" y="185"/>
                  </a:lnTo>
                  <a:cubicBezTo>
                    <a:pt x="191" y="165"/>
                    <a:pt x="205" y="152"/>
                    <a:pt x="224" y="146"/>
                  </a:cubicBezTo>
                  <a:cubicBezTo>
                    <a:pt x="242" y="139"/>
                    <a:pt x="262" y="136"/>
                    <a:pt x="286" y="136"/>
                  </a:cubicBezTo>
                  <a:cubicBezTo>
                    <a:pt x="315" y="136"/>
                    <a:pt x="335" y="139"/>
                    <a:pt x="356" y="147"/>
                  </a:cubicBezTo>
                  <a:cubicBezTo>
                    <a:pt x="381" y="156"/>
                    <a:pt x="394" y="170"/>
                    <a:pt x="394" y="195"/>
                  </a:cubicBezTo>
                  <a:cubicBezTo>
                    <a:pt x="394" y="221"/>
                    <a:pt x="358" y="246"/>
                    <a:pt x="286" y="255"/>
                  </a:cubicBezTo>
                  <a:cubicBezTo>
                    <a:pt x="198" y="266"/>
                    <a:pt x="129" y="276"/>
                    <a:pt x="66" y="322"/>
                  </a:cubicBezTo>
                  <a:cubicBezTo>
                    <a:pt x="26" y="352"/>
                    <a:pt x="0" y="406"/>
                    <a:pt x="0" y="475"/>
                  </a:cubicBezTo>
                  <a:cubicBezTo>
                    <a:pt x="0" y="549"/>
                    <a:pt x="23" y="601"/>
                    <a:pt x="67" y="633"/>
                  </a:cubicBezTo>
                  <a:cubicBezTo>
                    <a:pt x="107" y="663"/>
                    <a:pt x="170" y="688"/>
                    <a:pt x="274" y="688"/>
                  </a:cubicBezTo>
                  <a:cubicBezTo>
                    <a:pt x="366" y="688"/>
                    <a:pt x="436" y="668"/>
                    <a:pt x="482" y="637"/>
                  </a:cubicBezTo>
                  <a:cubicBezTo>
                    <a:pt x="530" y="604"/>
                    <a:pt x="557" y="566"/>
                    <a:pt x="559" y="497"/>
                  </a:cubicBezTo>
                  <a:lnTo>
                    <a:pt x="559" y="185"/>
                  </a:ln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cxnSp>
        <p:nvCxnSpPr>
          <p:cNvPr id="135" name="Google Shape;135;p19"/>
          <p:cNvCxnSpPr/>
          <p:nvPr/>
        </p:nvCxnSpPr>
        <p:spPr>
          <a:xfrm>
            <a:off x="411480" y="412170"/>
            <a:ext cx="8321100" cy="0"/>
          </a:xfrm>
          <a:prstGeom prst="straightConnector1">
            <a:avLst/>
          </a:prstGeom>
          <a:noFill/>
          <a:ln cap="flat" cmpd="sng" w="9525">
            <a:solidFill>
              <a:srgbClr val="B4B4B4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6" name="Google Shape;136;p19"/>
          <p:cNvCxnSpPr/>
          <p:nvPr/>
        </p:nvCxnSpPr>
        <p:spPr>
          <a:xfrm>
            <a:off x="411480" y="-1191"/>
            <a:ext cx="0" cy="514350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7" name="Google Shape;137;p19"/>
          <p:cNvCxnSpPr/>
          <p:nvPr/>
        </p:nvCxnSpPr>
        <p:spPr>
          <a:xfrm>
            <a:off x="8732520" y="-1191"/>
            <a:ext cx="0" cy="514350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8" name="Google Shape;138;p19"/>
          <p:cNvCxnSpPr/>
          <p:nvPr/>
        </p:nvCxnSpPr>
        <p:spPr>
          <a:xfrm rot="10800000">
            <a:off x="4571955" y="85680"/>
            <a:ext cx="0" cy="914160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9" name="Google Shape;139;p19"/>
          <p:cNvSpPr/>
          <p:nvPr/>
        </p:nvSpPr>
        <p:spPr>
          <a:xfrm rot="2700000">
            <a:off x="8435075" y="4332134"/>
            <a:ext cx="273650" cy="28001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19"/>
          <p:cNvSpPr/>
          <p:nvPr/>
        </p:nvSpPr>
        <p:spPr>
          <a:xfrm flipH="1" rot="-2700000">
            <a:off x="451552" y="4332134"/>
            <a:ext cx="273650" cy="28001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19"/>
          <p:cNvSpPr txBox="1"/>
          <p:nvPr/>
        </p:nvSpPr>
        <p:spPr>
          <a:xfrm>
            <a:off x="802828" y="1925920"/>
            <a:ext cx="3306000" cy="13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3C46"/>
              </a:buClr>
              <a:buSzPts val="800"/>
              <a:buFont typeface="Arial"/>
              <a:buNone/>
            </a:pPr>
            <a:r>
              <a:rPr b="1" i="0" lang="en" sz="1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What are Drawing Guides?  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93C46"/>
              </a:buClr>
              <a:buSzPts val="800"/>
              <a:buFont typeface="Arial"/>
              <a:buNone/>
            </a:pPr>
            <a:r>
              <a:rPr b="0" i="0" lang="en" sz="1100" u="none" cap="none" strike="noStrike">
                <a:solidFill>
                  <a:srgbClr val="B4B4B4"/>
                </a:solidFill>
                <a:latin typeface="Arial"/>
                <a:ea typeface="Arial"/>
                <a:cs typeface="Arial"/>
                <a:sym typeface="Arial"/>
              </a:rPr>
              <a:t>They are lines that appear on all pages in the same spot, but don’t show up when you print or view a deck in Show mode.  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293C46"/>
              </a:buClr>
              <a:buSzPts val="800"/>
              <a:buFont typeface="Arial"/>
              <a:buNone/>
            </a:pPr>
            <a:r>
              <a:rPr b="0" i="0" lang="en" sz="1100" u="none" cap="none" strike="noStrike">
                <a:solidFill>
                  <a:srgbClr val="B4B4B4"/>
                </a:solidFill>
                <a:latin typeface="Arial"/>
                <a:ea typeface="Arial"/>
                <a:cs typeface="Arial"/>
                <a:sym typeface="Arial"/>
              </a:rPr>
              <a:t>Think of them as internal margins for the proper alignment and consistent placement of content. Objects will snap to them and they are also perfect for cropping an image to. 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19"/>
          <p:cNvSpPr txBox="1"/>
          <p:nvPr/>
        </p:nvSpPr>
        <p:spPr>
          <a:xfrm>
            <a:off x="4644469" y="1925920"/>
            <a:ext cx="3553500" cy="1201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3C46"/>
              </a:buClr>
              <a:buSzPts val="800"/>
              <a:buFont typeface="Arial"/>
              <a:buNone/>
            </a:pPr>
            <a:r>
              <a:rPr b="1" i="0" lang="en" sz="11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How to Turn Guides On and Off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293C46"/>
              </a:buClr>
              <a:buSzPts val="800"/>
              <a:buFont typeface="Arial"/>
              <a:buNone/>
            </a:pPr>
            <a:r>
              <a:rPr b="1" i="0" lang="en" sz="1100" u="none" cap="none" strike="noStrike">
                <a:solidFill>
                  <a:srgbClr val="B4B4B4"/>
                </a:solidFill>
                <a:latin typeface="Roboto"/>
                <a:ea typeface="Roboto"/>
                <a:cs typeface="Roboto"/>
                <a:sym typeface="Roboto"/>
              </a:rPr>
              <a:t>Windows</a:t>
            </a:r>
            <a:r>
              <a:rPr b="0" i="0" lang="en" sz="1100" u="none" cap="none" strike="noStrike">
                <a:solidFill>
                  <a:srgbClr val="B4B4B4"/>
                </a:solidFill>
                <a:latin typeface="Roboto"/>
                <a:ea typeface="Roboto"/>
                <a:cs typeface="Roboto"/>
                <a:sym typeface="Roboto"/>
              </a:rPr>
              <a:t>: </a:t>
            </a:r>
            <a:r>
              <a:rPr b="0" i="0" lang="en" sz="11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ALT</a:t>
            </a:r>
            <a:r>
              <a:rPr b="0" i="0" lang="en" sz="1100" u="none" cap="none" strike="noStrike">
                <a:solidFill>
                  <a:srgbClr val="B4B4B4"/>
                </a:solidFill>
                <a:latin typeface="Roboto"/>
                <a:ea typeface="Roboto"/>
                <a:cs typeface="Roboto"/>
                <a:sym typeface="Roboto"/>
              </a:rPr>
              <a:t> + </a:t>
            </a:r>
            <a:r>
              <a:rPr b="0" i="0" lang="en" sz="11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F9</a:t>
            </a:r>
            <a:r>
              <a:rPr b="0" i="0" lang="en" sz="1100" u="none" cap="none" strike="noStrike">
                <a:solidFill>
                  <a:srgbClr val="B4B4B4"/>
                </a:solidFill>
                <a:latin typeface="Roboto"/>
                <a:ea typeface="Roboto"/>
                <a:cs typeface="Roboto"/>
                <a:sym typeface="Roboto"/>
              </a:rPr>
              <a:t> or Right click in blue area off workspace &gt; </a:t>
            </a:r>
            <a:r>
              <a:rPr b="0" i="0" lang="en" sz="11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Grids and Guides </a:t>
            </a:r>
            <a:r>
              <a:rPr b="0" i="0" lang="en" sz="1100" u="none" cap="none" strike="noStrike">
                <a:solidFill>
                  <a:srgbClr val="B4B4B4"/>
                </a:solidFill>
                <a:latin typeface="Roboto"/>
                <a:ea typeface="Roboto"/>
                <a:cs typeface="Roboto"/>
                <a:sym typeface="Roboto"/>
              </a:rPr>
              <a:t>&gt; </a:t>
            </a:r>
            <a:r>
              <a:rPr b="0" i="0" lang="en" sz="11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Display Drawing Guides on Screen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293C46"/>
              </a:buClr>
              <a:buSzPts val="800"/>
              <a:buFont typeface="Arial"/>
              <a:buNone/>
            </a:pPr>
            <a:r>
              <a:rPr b="1" i="0" lang="en" sz="1100" u="none" cap="none" strike="noStrike">
                <a:solidFill>
                  <a:srgbClr val="B4B4B4"/>
                </a:solidFill>
                <a:latin typeface="Roboto"/>
                <a:ea typeface="Roboto"/>
                <a:cs typeface="Roboto"/>
                <a:sym typeface="Roboto"/>
              </a:rPr>
              <a:t>Mac: </a:t>
            </a:r>
            <a:r>
              <a:rPr b="0" i="0" lang="en" sz="11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Command</a:t>
            </a:r>
            <a:r>
              <a:rPr b="0" i="0" lang="en" sz="1100" u="none" cap="none" strike="noStrike">
                <a:solidFill>
                  <a:srgbClr val="B4B4B4"/>
                </a:solidFill>
                <a:latin typeface="Roboto"/>
                <a:ea typeface="Roboto"/>
                <a:cs typeface="Roboto"/>
                <a:sym typeface="Roboto"/>
              </a:rPr>
              <a:t> + </a:t>
            </a:r>
            <a:r>
              <a:rPr b="0" i="0" lang="en" sz="11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G</a:t>
            </a:r>
            <a:r>
              <a:rPr b="0" i="0" lang="en" sz="1100" u="none" cap="none" strike="noStrike">
                <a:solidFill>
                  <a:srgbClr val="B4B4B4"/>
                </a:solidFill>
                <a:latin typeface="Roboto"/>
                <a:ea typeface="Roboto"/>
                <a:cs typeface="Roboto"/>
                <a:sym typeface="Roboto"/>
              </a:rPr>
              <a:t> or </a:t>
            </a:r>
            <a:r>
              <a:rPr b="0" i="0" lang="en" sz="11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View</a:t>
            </a:r>
            <a:r>
              <a:rPr b="0" i="0" lang="en" sz="1100" u="none" cap="none" strike="noStrike">
                <a:solidFill>
                  <a:srgbClr val="B4B4B4"/>
                </a:solidFill>
                <a:latin typeface="Roboto"/>
                <a:ea typeface="Roboto"/>
                <a:cs typeface="Roboto"/>
                <a:sym typeface="Roboto"/>
              </a:rPr>
              <a:t> &gt; </a:t>
            </a:r>
            <a:r>
              <a:rPr b="0" i="0" lang="en" sz="11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Guides</a:t>
            </a:r>
            <a:r>
              <a:rPr b="0" i="0" lang="en" sz="1100" u="none" cap="none" strike="noStrike">
                <a:solidFill>
                  <a:srgbClr val="B4B4B4"/>
                </a:solidFill>
                <a:latin typeface="Roboto"/>
                <a:ea typeface="Roboto"/>
                <a:cs typeface="Roboto"/>
                <a:sym typeface="Roboto"/>
              </a:rPr>
              <a:t> &gt; </a:t>
            </a:r>
            <a:r>
              <a:rPr b="0" i="0" lang="en" sz="11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Static Guides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CDCDCD"/>
              </a:buClr>
              <a:buSzPts val="700"/>
              <a:buFont typeface="Lato"/>
              <a:buNone/>
            </a:pPr>
            <a:r>
              <a:t/>
            </a:r>
            <a:endParaRPr b="0" i="0" sz="900" u="none" cap="none" strike="noStrike">
              <a:solidFill>
                <a:srgbClr val="B4B4B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3" name="Google Shape;143;p19"/>
          <p:cNvSpPr txBox="1"/>
          <p:nvPr>
            <p:ph type="title"/>
          </p:nvPr>
        </p:nvSpPr>
        <p:spPr>
          <a:xfrm>
            <a:off x="411480" y="462516"/>
            <a:ext cx="8321100" cy="417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Lato"/>
              <a:buNone/>
              <a:defRPr b="0" i="0" sz="23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19"/>
          <p:cNvSpPr txBox="1"/>
          <p:nvPr>
            <p:ph idx="1" type="body"/>
          </p:nvPr>
        </p:nvSpPr>
        <p:spPr>
          <a:xfrm>
            <a:off x="411480" y="880215"/>
            <a:ext cx="8321100" cy="3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7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-323850" lvl="5" marL="2743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23850" lvl="6" marL="3200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23850" lvl="7" marL="3657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23850" lvl="8" marL="4114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 Column (DARK)">
  <p:cSld name="1 Column (DARK)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0"/>
          <p:cNvSpPr txBox="1"/>
          <p:nvPr/>
        </p:nvSpPr>
        <p:spPr>
          <a:xfrm>
            <a:off x="4444183" y="4882121"/>
            <a:ext cx="255600" cy="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b="0" i="0" lang="en" sz="600" u="none" cap="none" strike="noStrike">
                <a:solidFill>
                  <a:srgbClr val="B4B4B4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b="0" i="0" sz="600" u="none" cap="none" strike="noStrike">
              <a:solidFill>
                <a:srgbClr val="B4B4B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7" name="Google Shape;147;p20"/>
          <p:cNvSpPr txBox="1"/>
          <p:nvPr/>
        </p:nvSpPr>
        <p:spPr>
          <a:xfrm>
            <a:off x="7322860" y="4882121"/>
            <a:ext cx="1409700" cy="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B4B4B4"/>
                </a:solidFill>
                <a:latin typeface="Roboto"/>
                <a:ea typeface="Roboto"/>
                <a:cs typeface="Roboto"/>
                <a:sym typeface="Roboto"/>
              </a:rPr>
              <a:t>© Cloudera, Inc. All rights reserved.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8" name="Google Shape;148;p20"/>
          <p:cNvGrpSpPr/>
          <p:nvPr/>
        </p:nvGrpSpPr>
        <p:grpSpPr>
          <a:xfrm>
            <a:off x="411465" y="4865944"/>
            <a:ext cx="534664" cy="104094"/>
            <a:chOff x="382588" y="4784726"/>
            <a:chExt cx="896937" cy="174625"/>
          </a:xfrm>
        </p:grpSpPr>
        <p:sp>
          <p:nvSpPr>
            <p:cNvPr id="149" name="Google Shape;149;p20"/>
            <p:cNvSpPr/>
            <p:nvPr/>
          </p:nvSpPr>
          <p:spPr>
            <a:xfrm>
              <a:off x="1087438" y="4824413"/>
              <a:ext cx="77788" cy="134938"/>
            </a:xfrm>
            <a:custGeom>
              <a:rect b="b" l="l" r="r" t="t"/>
              <a:pathLst>
                <a:path extrusionOk="0" h="666" w="390">
                  <a:moveTo>
                    <a:pt x="347" y="0"/>
                  </a:moveTo>
                  <a:lnTo>
                    <a:pt x="347" y="0"/>
                  </a:lnTo>
                  <a:cubicBezTo>
                    <a:pt x="303" y="0"/>
                    <a:pt x="259" y="5"/>
                    <a:pt x="217" y="17"/>
                  </a:cubicBezTo>
                  <a:cubicBezTo>
                    <a:pt x="197" y="23"/>
                    <a:pt x="178" y="30"/>
                    <a:pt x="161" y="38"/>
                  </a:cubicBezTo>
                  <a:cubicBezTo>
                    <a:pt x="158" y="33"/>
                    <a:pt x="154" y="28"/>
                    <a:pt x="149" y="24"/>
                  </a:cubicBezTo>
                  <a:cubicBezTo>
                    <a:pt x="132" y="7"/>
                    <a:pt x="112" y="0"/>
                    <a:pt x="89" y="0"/>
                  </a:cubicBezTo>
                  <a:lnTo>
                    <a:pt x="0" y="0"/>
                  </a:lnTo>
                  <a:lnTo>
                    <a:pt x="0" y="666"/>
                  </a:lnTo>
                  <a:lnTo>
                    <a:pt x="174" y="666"/>
                  </a:lnTo>
                  <a:lnTo>
                    <a:pt x="174" y="320"/>
                  </a:lnTo>
                  <a:cubicBezTo>
                    <a:pt x="174" y="253"/>
                    <a:pt x="185" y="226"/>
                    <a:pt x="209" y="203"/>
                  </a:cubicBezTo>
                  <a:cubicBezTo>
                    <a:pt x="231" y="180"/>
                    <a:pt x="267" y="168"/>
                    <a:pt x="315" y="168"/>
                  </a:cubicBezTo>
                  <a:lnTo>
                    <a:pt x="390" y="168"/>
                  </a:lnTo>
                  <a:lnTo>
                    <a:pt x="390" y="0"/>
                  </a:lnTo>
                  <a:lnTo>
                    <a:pt x="347" y="0"/>
                  </a:ln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0" name="Google Shape;150;p20"/>
            <p:cNvSpPr/>
            <p:nvPr/>
          </p:nvSpPr>
          <p:spPr>
            <a:xfrm>
              <a:off x="512763" y="4784726"/>
              <a:ext cx="33338" cy="173038"/>
            </a:xfrm>
            <a:custGeom>
              <a:rect b="b" l="l" r="r" t="t"/>
              <a:pathLst>
                <a:path extrusionOk="0" h="862" w="173">
                  <a:moveTo>
                    <a:pt x="89" y="0"/>
                  </a:moveTo>
                  <a:lnTo>
                    <a:pt x="89" y="0"/>
                  </a:lnTo>
                  <a:lnTo>
                    <a:pt x="0" y="0"/>
                  </a:lnTo>
                  <a:lnTo>
                    <a:pt x="0" y="780"/>
                  </a:lnTo>
                  <a:cubicBezTo>
                    <a:pt x="0" y="803"/>
                    <a:pt x="7" y="822"/>
                    <a:pt x="24" y="838"/>
                  </a:cubicBezTo>
                  <a:cubicBezTo>
                    <a:pt x="41" y="854"/>
                    <a:pt x="61" y="862"/>
                    <a:pt x="84" y="862"/>
                  </a:cubicBezTo>
                  <a:lnTo>
                    <a:pt x="173" y="862"/>
                  </a:lnTo>
                  <a:lnTo>
                    <a:pt x="173" y="81"/>
                  </a:lnTo>
                  <a:cubicBezTo>
                    <a:pt x="173" y="58"/>
                    <a:pt x="165" y="38"/>
                    <a:pt x="149" y="23"/>
                  </a:cubicBezTo>
                  <a:cubicBezTo>
                    <a:pt x="131" y="7"/>
                    <a:pt x="112" y="0"/>
                    <a:pt x="89" y="0"/>
                  </a:cubicBez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1" name="Google Shape;151;p20"/>
            <p:cNvSpPr/>
            <p:nvPr/>
          </p:nvSpPr>
          <p:spPr>
            <a:xfrm>
              <a:off x="560388" y="4821238"/>
              <a:ext cx="119063" cy="138113"/>
            </a:xfrm>
            <a:custGeom>
              <a:rect b="b" l="l" r="r" t="t"/>
              <a:pathLst>
                <a:path extrusionOk="0" h="688" w="607">
                  <a:moveTo>
                    <a:pt x="302" y="0"/>
                  </a:moveTo>
                  <a:lnTo>
                    <a:pt x="302" y="0"/>
                  </a:lnTo>
                  <a:cubicBezTo>
                    <a:pt x="498" y="0"/>
                    <a:pt x="607" y="130"/>
                    <a:pt x="607" y="345"/>
                  </a:cubicBezTo>
                  <a:cubicBezTo>
                    <a:pt x="607" y="560"/>
                    <a:pt x="498" y="688"/>
                    <a:pt x="302" y="688"/>
                  </a:cubicBezTo>
                  <a:cubicBezTo>
                    <a:pt x="103" y="688"/>
                    <a:pt x="0" y="560"/>
                    <a:pt x="0" y="345"/>
                  </a:cubicBezTo>
                  <a:cubicBezTo>
                    <a:pt x="0" y="130"/>
                    <a:pt x="103" y="0"/>
                    <a:pt x="302" y="0"/>
                  </a:cubicBezTo>
                  <a:close/>
                  <a:moveTo>
                    <a:pt x="302" y="547"/>
                  </a:moveTo>
                  <a:lnTo>
                    <a:pt x="302" y="547"/>
                  </a:lnTo>
                  <a:cubicBezTo>
                    <a:pt x="405" y="547"/>
                    <a:pt x="438" y="439"/>
                    <a:pt x="438" y="347"/>
                  </a:cubicBezTo>
                  <a:cubicBezTo>
                    <a:pt x="438" y="256"/>
                    <a:pt x="405" y="146"/>
                    <a:pt x="302" y="146"/>
                  </a:cubicBezTo>
                  <a:cubicBezTo>
                    <a:pt x="199" y="146"/>
                    <a:pt x="168" y="256"/>
                    <a:pt x="168" y="347"/>
                  </a:cubicBezTo>
                  <a:cubicBezTo>
                    <a:pt x="168" y="439"/>
                    <a:pt x="199" y="547"/>
                    <a:pt x="302" y="547"/>
                  </a:cubicBez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2" name="Google Shape;152;p20"/>
            <p:cNvSpPr/>
            <p:nvPr/>
          </p:nvSpPr>
          <p:spPr>
            <a:xfrm>
              <a:off x="382588" y="4821238"/>
              <a:ext cx="117475" cy="138113"/>
            </a:xfrm>
            <a:custGeom>
              <a:rect b="b" l="l" r="r" t="t"/>
              <a:pathLst>
                <a:path extrusionOk="0" h="689" w="592">
                  <a:moveTo>
                    <a:pt x="303" y="547"/>
                  </a:moveTo>
                  <a:lnTo>
                    <a:pt x="303" y="547"/>
                  </a:lnTo>
                  <a:cubicBezTo>
                    <a:pt x="199" y="547"/>
                    <a:pt x="168" y="439"/>
                    <a:pt x="168" y="347"/>
                  </a:cubicBezTo>
                  <a:cubicBezTo>
                    <a:pt x="168" y="256"/>
                    <a:pt x="199" y="146"/>
                    <a:pt x="303" y="146"/>
                  </a:cubicBezTo>
                  <a:cubicBezTo>
                    <a:pt x="356" y="146"/>
                    <a:pt x="391" y="176"/>
                    <a:pt x="412" y="217"/>
                  </a:cubicBezTo>
                  <a:lnTo>
                    <a:pt x="592" y="217"/>
                  </a:lnTo>
                  <a:cubicBezTo>
                    <a:pt x="556" y="80"/>
                    <a:pt x="456" y="0"/>
                    <a:pt x="303" y="0"/>
                  </a:cubicBezTo>
                  <a:cubicBezTo>
                    <a:pt x="103" y="0"/>
                    <a:pt x="0" y="130"/>
                    <a:pt x="0" y="345"/>
                  </a:cubicBezTo>
                  <a:cubicBezTo>
                    <a:pt x="0" y="560"/>
                    <a:pt x="103" y="689"/>
                    <a:pt x="303" y="689"/>
                  </a:cubicBezTo>
                  <a:cubicBezTo>
                    <a:pt x="456" y="689"/>
                    <a:pt x="556" y="609"/>
                    <a:pt x="592" y="473"/>
                  </a:cubicBezTo>
                  <a:lnTo>
                    <a:pt x="474" y="473"/>
                  </a:lnTo>
                  <a:cubicBezTo>
                    <a:pt x="474" y="473"/>
                    <a:pt x="442" y="473"/>
                    <a:pt x="424" y="491"/>
                  </a:cubicBezTo>
                  <a:cubicBezTo>
                    <a:pt x="392" y="520"/>
                    <a:pt x="367" y="547"/>
                    <a:pt x="303" y="547"/>
                  </a:cubicBez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3" name="Google Shape;153;p20"/>
            <p:cNvSpPr/>
            <p:nvPr/>
          </p:nvSpPr>
          <p:spPr>
            <a:xfrm>
              <a:off x="692151" y="4824413"/>
              <a:ext cx="114299" cy="134938"/>
            </a:xfrm>
            <a:custGeom>
              <a:rect b="b" l="l" r="r" t="t"/>
              <a:pathLst>
                <a:path extrusionOk="0" h="672" w="577">
                  <a:moveTo>
                    <a:pt x="553" y="25"/>
                  </a:moveTo>
                  <a:lnTo>
                    <a:pt x="553" y="25"/>
                  </a:lnTo>
                  <a:cubicBezTo>
                    <a:pt x="538" y="8"/>
                    <a:pt x="518" y="0"/>
                    <a:pt x="492" y="0"/>
                  </a:cubicBezTo>
                  <a:lnTo>
                    <a:pt x="406" y="0"/>
                  </a:lnTo>
                  <a:lnTo>
                    <a:pt x="406" y="417"/>
                  </a:lnTo>
                  <a:cubicBezTo>
                    <a:pt x="406" y="457"/>
                    <a:pt x="393" y="486"/>
                    <a:pt x="370" y="504"/>
                  </a:cubicBezTo>
                  <a:cubicBezTo>
                    <a:pt x="346" y="522"/>
                    <a:pt x="318" y="531"/>
                    <a:pt x="288" y="531"/>
                  </a:cubicBezTo>
                  <a:cubicBezTo>
                    <a:pt x="259" y="531"/>
                    <a:pt x="232" y="522"/>
                    <a:pt x="208" y="504"/>
                  </a:cubicBezTo>
                  <a:cubicBezTo>
                    <a:pt x="184" y="486"/>
                    <a:pt x="172" y="457"/>
                    <a:pt x="172" y="417"/>
                  </a:cubicBezTo>
                  <a:lnTo>
                    <a:pt x="172" y="85"/>
                  </a:lnTo>
                  <a:cubicBezTo>
                    <a:pt x="172" y="61"/>
                    <a:pt x="164" y="41"/>
                    <a:pt x="148" y="25"/>
                  </a:cubicBezTo>
                  <a:cubicBezTo>
                    <a:pt x="132" y="8"/>
                    <a:pt x="112" y="0"/>
                    <a:pt x="88" y="0"/>
                  </a:cubicBezTo>
                  <a:lnTo>
                    <a:pt x="0" y="0"/>
                  </a:lnTo>
                  <a:lnTo>
                    <a:pt x="0" y="387"/>
                  </a:lnTo>
                  <a:cubicBezTo>
                    <a:pt x="0" y="505"/>
                    <a:pt x="34" y="577"/>
                    <a:pt x="93" y="618"/>
                  </a:cubicBezTo>
                  <a:cubicBezTo>
                    <a:pt x="151" y="659"/>
                    <a:pt x="216" y="672"/>
                    <a:pt x="288" y="672"/>
                  </a:cubicBezTo>
                  <a:cubicBezTo>
                    <a:pt x="362" y="672"/>
                    <a:pt x="426" y="659"/>
                    <a:pt x="485" y="618"/>
                  </a:cubicBezTo>
                  <a:cubicBezTo>
                    <a:pt x="544" y="577"/>
                    <a:pt x="577" y="505"/>
                    <a:pt x="577" y="387"/>
                  </a:cubicBezTo>
                  <a:lnTo>
                    <a:pt x="577" y="85"/>
                  </a:lnTo>
                  <a:cubicBezTo>
                    <a:pt x="577" y="61"/>
                    <a:pt x="569" y="41"/>
                    <a:pt x="553" y="25"/>
                  </a:cubicBez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4" name="Google Shape;154;p20"/>
            <p:cNvSpPr/>
            <p:nvPr/>
          </p:nvSpPr>
          <p:spPr>
            <a:xfrm>
              <a:off x="820738" y="4784726"/>
              <a:ext cx="122237" cy="174624"/>
            </a:xfrm>
            <a:custGeom>
              <a:rect b="b" l="l" r="r" t="t"/>
              <a:pathLst>
                <a:path extrusionOk="0" h="868" w="618">
                  <a:moveTo>
                    <a:pt x="308" y="726"/>
                  </a:moveTo>
                  <a:lnTo>
                    <a:pt x="308" y="726"/>
                  </a:lnTo>
                  <a:cubicBezTo>
                    <a:pt x="203" y="726"/>
                    <a:pt x="171" y="618"/>
                    <a:pt x="171" y="526"/>
                  </a:cubicBezTo>
                  <a:cubicBezTo>
                    <a:pt x="171" y="435"/>
                    <a:pt x="203" y="325"/>
                    <a:pt x="308" y="325"/>
                  </a:cubicBezTo>
                  <a:cubicBezTo>
                    <a:pt x="413" y="325"/>
                    <a:pt x="446" y="434"/>
                    <a:pt x="446" y="525"/>
                  </a:cubicBezTo>
                  <a:lnTo>
                    <a:pt x="446" y="527"/>
                  </a:lnTo>
                  <a:cubicBezTo>
                    <a:pt x="446" y="618"/>
                    <a:pt x="413" y="726"/>
                    <a:pt x="308" y="726"/>
                  </a:cubicBezTo>
                  <a:close/>
                  <a:moveTo>
                    <a:pt x="593" y="23"/>
                  </a:moveTo>
                  <a:lnTo>
                    <a:pt x="593" y="23"/>
                  </a:lnTo>
                  <a:cubicBezTo>
                    <a:pt x="576" y="7"/>
                    <a:pt x="557" y="0"/>
                    <a:pt x="533" y="0"/>
                  </a:cubicBezTo>
                  <a:lnTo>
                    <a:pt x="446" y="0"/>
                  </a:lnTo>
                  <a:lnTo>
                    <a:pt x="446" y="246"/>
                  </a:lnTo>
                  <a:cubicBezTo>
                    <a:pt x="420" y="221"/>
                    <a:pt x="364" y="179"/>
                    <a:pt x="280" y="179"/>
                  </a:cubicBezTo>
                  <a:cubicBezTo>
                    <a:pt x="102" y="179"/>
                    <a:pt x="0" y="309"/>
                    <a:pt x="0" y="524"/>
                  </a:cubicBezTo>
                  <a:cubicBezTo>
                    <a:pt x="0" y="739"/>
                    <a:pt x="106" y="868"/>
                    <a:pt x="308" y="868"/>
                  </a:cubicBezTo>
                  <a:cubicBezTo>
                    <a:pt x="506" y="868"/>
                    <a:pt x="616" y="740"/>
                    <a:pt x="618" y="527"/>
                  </a:cubicBezTo>
                  <a:lnTo>
                    <a:pt x="618" y="81"/>
                  </a:lnTo>
                  <a:cubicBezTo>
                    <a:pt x="618" y="58"/>
                    <a:pt x="609" y="38"/>
                    <a:pt x="593" y="23"/>
                  </a:cubicBez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5" name="Google Shape;155;p20"/>
            <p:cNvSpPr/>
            <p:nvPr/>
          </p:nvSpPr>
          <p:spPr>
            <a:xfrm>
              <a:off x="955676" y="4821238"/>
              <a:ext cx="119062" cy="138113"/>
            </a:xfrm>
            <a:custGeom>
              <a:rect b="b" l="l" r="r" t="t"/>
              <a:pathLst>
                <a:path extrusionOk="0" h="689" w="606">
                  <a:moveTo>
                    <a:pt x="303" y="146"/>
                  </a:moveTo>
                  <a:lnTo>
                    <a:pt x="303" y="146"/>
                  </a:lnTo>
                  <a:cubicBezTo>
                    <a:pt x="231" y="146"/>
                    <a:pt x="184" y="200"/>
                    <a:pt x="178" y="262"/>
                  </a:cubicBezTo>
                  <a:lnTo>
                    <a:pt x="429" y="262"/>
                  </a:lnTo>
                  <a:cubicBezTo>
                    <a:pt x="428" y="200"/>
                    <a:pt x="373" y="146"/>
                    <a:pt x="303" y="146"/>
                  </a:cubicBezTo>
                  <a:close/>
                  <a:moveTo>
                    <a:pt x="606" y="307"/>
                  </a:moveTo>
                  <a:lnTo>
                    <a:pt x="606" y="307"/>
                  </a:lnTo>
                  <a:cubicBezTo>
                    <a:pt x="606" y="320"/>
                    <a:pt x="603" y="333"/>
                    <a:pt x="597" y="345"/>
                  </a:cubicBezTo>
                  <a:cubicBezTo>
                    <a:pt x="593" y="353"/>
                    <a:pt x="588" y="359"/>
                    <a:pt x="582" y="366"/>
                  </a:cubicBezTo>
                  <a:cubicBezTo>
                    <a:pt x="566" y="382"/>
                    <a:pt x="547" y="391"/>
                    <a:pt x="524" y="391"/>
                  </a:cubicBezTo>
                  <a:lnTo>
                    <a:pt x="172" y="391"/>
                  </a:lnTo>
                  <a:cubicBezTo>
                    <a:pt x="176" y="470"/>
                    <a:pt x="216" y="547"/>
                    <a:pt x="303" y="547"/>
                  </a:cubicBezTo>
                  <a:cubicBezTo>
                    <a:pt x="368" y="547"/>
                    <a:pt x="393" y="520"/>
                    <a:pt x="424" y="491"/>
                  </a:cubicBezTo>
                  <a:cubicBezTo>
                    <a:pt x="442" y="473"/>
                    <a:pt x="474" y="473"/>
                    <a:pt x="474" y="473"/>
                  </a:cubicBezTo>
                  <a:lnTo>
                    <a:pt x="593" y="473"/>
                  </a:lnTo>
                  <a:cubicBezTo>
                    <a:pt x="556" y="609"/>
                    <a:pt x="457" y="689"/>
                    <a:pt x="303" y="689"/>
                  </a:cubicBezTo>
                  <a:cubicBezTo>
                    <a:pt x="104" y="689"/>
                    <a:pt x="0" y="560"/>
                    <a:pt x="0" y="345"/>
                  </a:cubicBezTo>
                  <a:cubicBezTo>
                    <a:pt x="0" y="130"/>
                    <a:pt x="104" y="0"/>
                    <a:pt x="303" y="0"/>
                  </a:cubicBezTo>
                  <a:cubicBezTo>
                    <a:pt x="457" y="0"/>
                    <a:pt x="556" y="80"/>
                    <a:pt x="593" y="217"/>
                  </a:cubicBezTo>
                  <a:cubicBezTo>
                    <a:pt x="599" y="242"/>
                    <a:pt x="603" y="268"/>
                    <a:pt x="606" y="297"/>
                  </a:cubicBezTo>
                  <a:lnTo>
                    <a:pt x="606" y="307"/>
                  </a:ln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6" name="Google Shape;156;p20"/>
            <p:cNvSpPr/>
            <p:nvPr/>
          </p:nvSpPr>
          <p:spPr>
            <a:xfrm>
              <a:off x="1169988" y="4821238"/>
              <a:ext cx="109537" cy="138113"/>
            </a:xfrm>
            <a:custGeom>
              <a:rect b="b" l="l" r="r" t="t"/>
              <a:pathLst>
                <a:path extrusionOk="0" h="688" w="559">
                  <a:moveTo>
                    <a:pt x="372" y="508"/>
                  </a:moveTo>
                  <a:lnTo>
                    <a:pt x="372" y="508"/>
                  </a:lnTo>
                  <a:cubicBezTo>
                    <a:pt x="345" y="534"/>
                    <a:pt x="309" y="547"/>
                    <a:pt x="263" y="547"/>
                  </a:cubicBezTo>
                  <a:cubicBezTo>
                    <a:pt x="249" y="547"/>
                    <a:pt x="203" y="544"/>
                    <a:pt x="184" y="526"/>
                  </a:cubicBezTo>
                  <a:cubicBezTo>
                    <a:pt x="170" y="513"/>
                    <a:pt x="161" y="499"/>
                    <a:pt x="161" y="475"/>
                  </a:cubicBezTo>
                  <a:cubicBezTo>
                    <a:pt x="161" y="457"/>
                    <a:pt x="168" y="440"/>
                    <a:pt x="179" y="429"/>
                  </a:cubicBezTo>
                  <a:cubicBezTo>
                    <a:pt x="203" y="403"/>
                    <a:pt x="230" y="399"/>
                    <a:pt x="288" y="386"/>
                  </a:cubicBezTo>
                  <a:cubicBezTo>
                    <a:pt x="327" y="378"/>
                    <a:pt x="373" y="364"/>
                    <a:pt x="398" y="350"/>
                  </a:cubicBezTo>
                  <a:lnTo>
                    <a:pt x="398" y="400"/>
                  </a:lnTo>
                  <a:cubicBezTo>
                    <a:pt x="398" y="446"/>
                    <a:pt x="399" y="483"/>
                    <a:pt x="372" y="508"/>
                  </a:cubicBezTo>
                  <a:close/>
                  <a:moveTo>
                    <a:pt x="559" y="185"/>
                  </a:moveTo>
                  <a:lnTo>
                    <a:pt x="559" y="185"/>
                  </a:lnTo>
                  <a:cubicBezTo>
                    <a:pt x="559" y="126"/>
                    <a:pt x="534" y="80"/>
                    <a:pt x="486" y="47"/>
                  </a:cubicBezTo>
                  <a:cubicBezTo>
                    <a:pt x="440" y="17"/>
                    <a:pt x="371" y="0"/>
                    <a:pt x="278" y="0"/>
                  </a:cubicBezTo>
                  <a:cubicBezTo>
                    <a:pt x="196" y="0"/>
                    <a:pt x="131" y="20"/>
                    <a:pt x="87" y="57"/>
                  </a:cubicBezTo>
                  <a:cubicBezTo>
                    <a:pt x="47" y="90"/>
                    <a:pt x="23" y="135"/>
                    <a:pt x="17" y="185"/>
                  </a:cubicBezTo>
                  <a:lnTo>
                    <a:pt x="183" y="185"/>
                  </a:lnTo>
                  <a:cubicBezTo>
                    <a:pt x="191" y="165"/>
                    <a:pt x="205" y="152"/>
                    <a:pt x="224" y="146"/>
                  </a:cubicBezTo>
                  <a:cubicBezTo>
                    <a:pt x="242" y="139"/>
                    <a:pt x="262" y="136"/>
                    <a:pt x="286" y="136"/>
                  </a:cubicBezTo>
                  <a:cubicBezTo>
                    <a:pt x="315" y="136"/>
                    <a:pt x="335" y="139"/>
                    <a:pt x="356" y="147"/>
                  </a:cubicBezTo>
                  <a:cubicBezTo>
                    <a:pt x="381" y="156"/>
                    <a:pt x="394" y="170"/>
                    <a:pt x="394" y="195"/>
                  </a:cubicBezTo>
                  <a:cubicBezTo>
                    <a:pt x="394" y="221"/>
                    <a:pt x="358" y="246"/>
                    <a:pt x="286" y="255"/>
                  </a:cubicBezTo>
                  <a:cubicBezTo>
                    <a:pt x="198" y="266"/>
                    <a:pt x="129" y="276"/>
                    <a:pt x="66" y="322"/>
                  </a:cubicBezTo>
                  <a:cubicBezTo>
                    <a:pt x="26" y="352"/>
                    <a:pt x="0" y="406"/>
                    <a:pt x="0" y="475"/>
                  </a:cubicBezTo>
                  <a:cubicBezTo>
                    <a:pt x="0" y="549"/>
                    <a:pt x="23" y="601"/>
                    <a:pt x="67" y="633"/>
                  </a:cubicBezTo>
                  <a:cubicBezTo>
                    <a:pt x="107" y="663"/>
                    <a:pt x="170" y="688"/>
                    <a:pt x="274" y="688"/>
                  </a:cubicBezTo>
                  <a:cubicBezTo>
                    <a:pt x="366" y="688"/>
                    <a:pt x="436" y="668"/>
                    <a:pt x="482" y="637"/>
                  </a:cubicBezTo>
                  <a:cubicBezTo>
                    <a:pt x="530" y="604"/>
                    <a:pt x="557" y="566"/>
                    <a:pt x="559" y="497"/>
                  </a:cubicBezTo>
                  <a:lnTo>
                    <a:pt x="559" y="185"/>
                  </a:ln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cxnSp>
        <p:nvCxnSpPr>
          <p:cNvPr id="157" name="Google Shape;157;p20"/>
          <p:cNvCxnSpPr/>
          <p:nvPr/>
        </p:nvCxnSpPr>
        <p:spPr>
          <a:xfrm>
            <a:off x="411480" y="412170"/>
            <a:ext cx="8321100" cy="0"/>
          </a:xfrm>
          <a:prstGeom prst="straightConnector1">
            <a:avLst/>
          </a:prstGeom>
          <a:noFill/>
          <a:ln cap="flat" cmpd="sng" w="9525">
            <a:solidFill>
              <a:srgbClr val="B4B4B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58" name="Google Shape;158;p20"/>
          <p:cNvSpPr txBox="1"/>
          <p:nvPr>
            <p:ph type="title"/>
          </p:nvPr>
        </p:nvSpPr>
        <p:spPr>
          <a:xfrm>
            <a:off x="411480" y="462516"/>
            <a:ext cx="8321100" cy="417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Lato"/>
              <a:buNone/>
              <a:defRPr b="0" i="0" sz="23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0"/>
          <p:cNvSpPr txBox="1"/>
          <p:nvPr>
            <p:ph idx="1" type="body"/>
          </p:nvPr>
        </p:nvSpPr>
        <p:spPr>
          <a:xfrm>
            <a:off x="411480" y="880215"/>
            <a:ext cx="8321100" cy="3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7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-323850" lvl="5" marL="2743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23850" lvl="6" marL="3200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23850" lvl="7" marL="3657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23850" lvl="8" marL="4114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60" name="Google Shape;160;p20"/>
          <p:cNvSpPr txBox="1"/>
          <p:nvPr>
            <p:ph idx="2" type="body"/>
          </p:nvPr>
        </p:nvSpPr>
        <p:spPr>
          <a:xfrm>
            <a:off x="411480" y="1603375"/>
            <a:ext cx="8321100" cy="24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E6E6E6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B4B4B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E6E6E6"/>
              </a:buClr>
              <a:buSzPts val="1200"/>
              <a:buFont typeface="Arial"/>
              <a:buChar char="•"/>
              <a:defRPr b="0" i="0" sz="1500" u="none" cap="none" strike="noStrike">
                <a:solidFill>
                  <a:srgbClr val="B4B4B4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2100" lvl="2" marL="13716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E6E6E6"/>
              </a:buClr>
              <a:buSzPts val="1000"/>
              <a:buFont typeface="Arial"/>
              <a:buChar char="•"/>
              <a:defRPr b="0" i="0" sz="1200" u="none" cap="none" strike="noStrike">
                <a:solidFill>
                  <a:srgbClr val="B4B4B4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2100" lvl="3" marL="18288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E6E6E6"/>
              </a:buClr>
              <a:buSzPts val="1000"/>
              <a:buFont typeface="Arial"/>
              <a:buChar char="•"/>
              <a:defRPr b="0" i="0" sz="1200" u="none" cap="none" strike="noStrike">
                <a:solidFill>
                  <a:srgbClr val="B4B4B4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2100" lvl="4" marL="22860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E6E6E6"/>
              </a:buClr>
              <a:buSzPts val="1000"/>
              <a:buFont typeface="Arial"/>
              <a:buChar char="•"/>
              <a:defRPr b="0" i="0" sz="1200" u="none" cap="none" strike="noStrike">
                <a:solidFill>
                  <a:srgbClr val="B4B4B4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23850" lvl="5" marL="2743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23850" lvl="6" marL="3200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23850" lvl="7" marL="3657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23850" lvl="8" marL="4114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 Column (DARK)">
  <p:cSld name="2 Column (DARK)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1"/>
          <p:cNvSpPr txBox="1"/>
          <p:nvPr/>
        </p:nvSpPr>
        <p:spPr>
          <a:xfrm>
            <a:off x="4444183" y="4882121"/>
            <a:ext cx="255600" cy="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b="0" i="0" lang="en" sz="600" u="none" cap="none" strike="noStrike">
                <a:solidFill>
                  <a:srgbClr val="B4B4B4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b="0" i="0" sz="600" u="none" cap="none" strike="noStrike">
              <a:solidFill>
                <a:srgbClr val="B4B4B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3" name="Google Shape;163;p21"/>
          <p:cNvSpPr txBox="1"/>
          <p:nvPr/>
        </p:nvSpPr>
        <p:spPr>
          <a:xfrm>
            <a:off x="7322860" y="4882121"/>
            <a:ext cx="1409700" cy="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B4B4B4"/>
                </a:solidFill>
                <a:latin typeface="Roboto"/>
                <a:ea typeface="Roboto"/>
                <a:cs typeface="Roboto"/>
                <a:sym typeface="Roboto"/>
              </a:rPr>
              <a:t>© Cloudera, Inc. All rights reserved.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4" name="Google Shape;164;p21"/>
          <p:cNvGrpSpPr/>
          <p:nvPr/>
        </p:nvGrpSpPr>
        <p:grpSpPr>
          <a:xfrm>
            <a:off x="411465" y="4865944"/>
            <a:ext cx="534664" cy="104094"/>
            <a:chOff x="382588" y="4784726"/>
            <a:chExt cx="896937" cy="174625"/>
          </a:xfrm>
        </p:grpSpPr>
        <p:sp>
          <p:nvSpPr>
            <p:cNvPr id="165" name="Google Shape;165;p21"/>
            <p:cNvSpPr/>
            <p:nvPr/>
          </p:nvSpPr>
          <p:spPr>
            <a:xfrm>
              <a:off x="1087438" y="4824413"/>
              <a:ext cx="77788" cy="134938"/>
            </a:xfrm>
            <a:custGeom>
              <a:rect b="b" l="l" r="r" t="t"/>
              <a:pathLst>
                <a:path extrusionOk="0" h="666" w="390">
                  <a:moveTo>
                    <a:pt x="347" y="0"/>
                  </a:moveTo>
                  <a:lnTo>
                    <a:pt x="347" y="0"/>
                  </a:lnTo>
                  <a:cubicBezTo>
                    <a:pt x="303" y="0"/>
                    <a:pt x="259" y="5"/>
                    <a:pt x="217" y="17"/>
                  </a:cubicBezTo>
                  <a:cubicBezTo>
                    <a:pt x="197" y="23"/>
                    <a:pt x="178" y="30"/>
                    <a:pt x="161" y="38"/>
                  </a:cubicBezTo>
                  <a:cubicBezTo>
                    <a:pt x="158" y="33"/>
                    <a:pt x="154" y="28"/>
                    <a:pt x="149" y="24"/>
                  </a:cubicBezTo>
                  <a:cubicBezTo>
                    <a:pt x="132" y="7"/>
                    <a:pt x="112" y="0"/>
                    <a:pt x="89" y="0"/>
                  </a:cubicBezTo>
                  <a:lnTo>
                    <a:pt x="0" y="0"/>
                  </a:lnTo>
                  <a:lnTo>
                    <a:pt x="0" y="666"/>
                  </a:lnTo>
                  <a:lnTo>
                    <a:pt x="174" y="666"/>
                  </a:lnTo>
                  <a:lnTo>
                    <a:pt x="174" y="320"/>
                  </a:lnTo>
                  <a:cubicBezTo>
                    <a:pt x="174" y="253"/>
                    <a:pt x="185" y="226"/>
                    <a:pt x="209" y="203"/>
                  </a:cubicBezTo>
                  <a:cubicBezTo>
                    <a:pt x="231" y="180"/>
                    <a:pt x="267" y="168"/>
                    <a:pt x="315" y="168"/>
                  </a:cubicBezTo>
                  <a:lnTo>
                    <a:pt x="390" y="168"/>
                  </a:lnTo>
                  <a:lnTo>
                    <a:pt x="390" y="0"/>
                  </a:lnTo>
                  <a:lnTo>
                    <a:pt x="347" y="0"/>
                  </a:ln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6" name="Google Shape;166;p21"/>
            <p:cNvSpPr/>
            <p:nvPr/>
          </p:nvSpPr>
          <p:spPr>
            <a:xfrm>
              <a:off x="512763" y="4784726"/>
              <a:ext cx="33338" cy="173038"/>
            </a:xfrm>
            <a:custGeom>
              <a:rect b="b" l="l" r="r" t="t"/>
              <a:pathLst>
                <a:path extrusionOk="0" h="862" w="173">
                  <a:moveTo>
                    <a:pt x="89" y="0"/>
                  </a:moveTo>
                  <a:lnTo>
                    <a:pt x="89" y="0"/>
                  </a:lnTo>
                  <a:lnTo>
                    <a:pt x="0" y="0"/>
                  </a:lnTo>
                  <a:lnTo>
                    <a:pt x="0" y="780"/>
                  </a:lnTo>
                  <a:cubicBezTo>
                    <a:pt x="0" y="803"/>
                    <a:pt x="7" y="822"/>
                    <a:pt x="24" y="838"/>
                  </a:cubicBezTo>
                  <a:cubicBezTo>
                    <a:pt x="41" y="854"/>
                    <a:pt x="61" y="862"/>
                    <a:pt x="84" y="862"/>
                  </a:cubicBezTo>
                  <a:lnTo>
                    <a:pt x="173" y="862"/>
                  </a:lnTo>
                  <a:lnTo>
                    <a:pt x="173" y="81"/>
                  </a:lnTo>
                  <a:cubicBezTo>
                    <a:pt x="173" y="58"/>
                    <a:pt x="165" y="38"/>
                    <a:pt x="149" y="23"/>
                  </a:cubicBezTo>
                  <a:cubicBezTo>
                    <a:pt x="131" y="7"/>
                    <a:pt x="112" y="0"/>
                    <a:pt x="89" y="0"/>
                  </a:cubicBez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7" name="Google Shape;167;p21"/>
            <p:cNvSpPr/>
            <p:nvPr/>
          </p:nvSpPr>
          <p:spPr>
            <a:xfrm>
              <a:off x="560388" y="4821238"/>
              <a:ext cx="119063" cy="138113"/>
            </a:xfrm>
            <a:custGeom>
              <a:rect b="b" l="l" r="r" t="t"/>
              <a:pathLst>
                <a:path extrusionOk="0" h="688" w="607">
                  <a:moveTo>
                    <a:pt x="302" y="0"/>
                  </a:moveTo>
                  <a:lnTo>
                    <a:pt x="302" y="0"/>
                  </a:lnTo>
                  <a:cubicBezTo>
                    <a:pt x="498" y="0"/>
                    <a:pt x="607" y="130"/>
                    <a:pt x="607" y="345"/>
                  </a:cubicBezTo>
                  <a:cubicBezTo>
                    <a:pt x="607" y="560"/>
                    <a:pt x="498" y="688"/>
                    <a:pt x="302" y="688"/>
                  </a:cubicBezTo>
                  <a:cubicBezTo>
                    <a:pt x="103" y="688"/>
                    <a:pt x="0" y="560"/>
                    <a:pt x="0" y="345"/>
                  </a:cubicBezTo>
                  <a:cubicBezTo>
                    <a:pt x="0" y="130"/>
                    <a:pt x="103" y="0"/>
                    <a:pt x="302" y="0"/>
                  </a:cubicBezTo>
                  <a:close/>
                  <a:moveTo>
                    <a:pt x="302" y="547"/>
                  </a:moveTo>
                  <a:lnTo>
                    <a:pt x="302" y="547"/>
                  </a:lnTo>
                  <a:cubicBezTo>
                    <a:pt x="405" y="547"/>
                    <a:pt x="438" y="439"/>
                    <a:pt x="438" y="347"/>
                  </a:cubicBezTo>
                  <a:cubicBezTo>
                    <a:pt x="438" y="256"/>
                    <a:pt x="405" y="146"/>
                    <a:pt x="302" y="146"/>
                  </a:cubicBezTo>
                  <a:cubicBezTo>
                    <a:pt x="199" y="146"/>
                    <a:pt x="168" y="256"/>
                    <a:pt x="168" y="347"/>
                  </a:cubicBezTo>
                  <a:cubicBezTo>
                    <a:pt x="168" y="439"/>
                    <a:pt x="199" y="547"/>
                    <a:pt x="302" y="547"/>
                  </a:cubicBez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8" name="Google Shape;168;p21"/>
            <p:cNvSpPr/>
            <p:nvPr/>
          </p:nvSpPr>
          <p:spPr>
            <a:xfrm>
              <a:off x="382588" y="4821238"/>
              <a:ext cx="117475" cy="138113"/>
            </a:xfrm>
            <a:custGeom>
              <a:rect b="b" l="l" r="r" t="t"/>
              <a:pathLst>
                <a:path extrusionOk="0" h="689" w="592">
                  <a:moveTo>
                    <a:pt x="303" y="547"/>
                  </a:moveTo>
                  <a:lnTo>
                    <a:pt x="303" y="547"/>
                  </a:lnTo>
                  <a:cubicBezTo>
                    <a:pt x="199" y="547"/>
                    <a:pt x="168" y="439"/>
                    <a:pt x="168" y="347"/>
                  </a:cubicBezTo>
                  <a:cubicBezTo>
                    <a:pt x="168" y="256"/>
                    <a:pt x="199" y="146"/>
                    <a:pt x="303" y="146"/>
                  </a:cubicBezTo>
                  <a:cubicBezTo>
                    <a:pt x="356" y="146"/>
                    <a:pt x="391" y="176"/>
                    <a:pt x="412" y="217"/>
                  </a:cubicBezTo>
                  <a:lnTo>
                    <a:pt x="592" y="217"/>
                  </a:lnTo>
                  <a:cubicBezTo>
                    <a:pt x="556" y="80"/>
                    <a:pt x="456" y="0"/>
                    <a:pt x="303" y="0"/>
                  </a:cubicBezTo>
                  <a:cubicBezTo>
                    <a:pt x="103" y="0"/>
                    <a:pt x="0" y="130"/>
                    <a:pt x="0" y="345"/>
                  </a:cubicBezTo>
                  <a:cubicBezTo>
                    <a:pt x="0" y="560"/>
                    <a:pt x="103" y="689"/>
                    <a:pt x="303" y="689"/>
                  </a:cubicBezTo>
                  <a:cubicBezTo>
                    <a:pt x="456" y="689"/>
                    <a:pt x="556" y="609"/>
                    <a:pt x="592" y="473"/>
                  </a:cubicBezTo>
                  <a:lnTo>
                    <a:pt x="474" y="473"/>
                  </a:lnTo>
                  <a:cubicBezTo>
                    <a:pt x="474" y="473"/>
                    <a:pt x="442" y="473"/>
                    <a:pt x="424" y="491"/>
                  </a:cubicBezTo>
                  <a:cubicBezTo>
                    <a:pt x="392" y="520"/>
                    <a:pt x="367" y="547"/>
                    <a:pt x="303" y="547"/>
                  </a:cubicBez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9" name="Google Shape;169;p21"/>
            <p:cNvSpPr/>
            <p:nvPr/>
          </p:nvSpPr>
          <p:spPr>
            <a:xfrm>
              <a:off x="692151" y="4824413"/>
              <a:ext cx="114299" cy="134938"/>
            </a:xfrm>
            <a:custGeom>
              <a:rect b="b" l="l" r="r" t="t"/>
              <a:pathLst>
                <a:path extrusionOk="0" h="672" w="577">
                  <a:moveTo>
                    <a:pt x="553" y="25"/>
                  </a:moveTo>
                  <a:lnTo>
                    <a:pt x="553" y="25"/>
                  </a:lnTo>
                  <a:cubicBezTo>
                    <a:pt x="538" y="8"/>
                    <a:pt x="518" y="0"/>
                    <a:pt x="492" y="0"/>
                  </a:cubicBezTo>
                  <a:lnTo>
                    <a:pt x="406" y="0"/>
                  </a:lnTo>
                  <a:lnTo>
                    <a:pt x="406" y="417"/>
                  </a:lnTo>
                  <a:cubicBezTo>
                    <a:pt x="406" y="457"/>
                    <a:pt x="393" y="486"/>
                    <a:pt x="370" y="504"/>
                  </a:cubicBezTo>
                  <a:cubicBezTo>
                    <a:pt x="346" y="522"/>
                    <a:pt x="318" y="531"/>
                    <a:pt x="288" y="531"/>
                  </a:cubicBezTo>
                  <a:cubicBezTo>
                    <a:pt x="259" y="531"/>
                    <a:pt x="232" y="522"/>
                    <a:pt x="208" y="504"/>
                  </a:cubicBezTo>
                  <a:cubicBezTo>
                    <a:pt x="184" y="486"/>
                    <a:pt x="172" y="457"/>
                    <a:pt x="172" y="417"/>
                  </a:cubicBezTo>
                  <a:lnTo>
                    <a:pt x="172" y="85"/>
                  </a:lnTo>
                  <a:cubicBezTo>
                    <a:pt x="172" y="61"/>
                    <a:pt x="164" y="41"/>
                    <a:pt x="148" y="25"/>
                  </a:cubicBezTo>
                  <a:cubicBezTo>
                    <a:pt x="132" y="8"/>
                    <a:pt x="112" y="0"/>
                    <a:pt x="88" y="0"/>
                  </a:cubicBezTo>
                  <a:lnTo>
                    <a:pt x="0" y="0"/>
                  </a:lnTo>
                  <a:lnTo>
                    <a:pt x="0" y="387"/>
                  </a:lnTo>
                  <a:cubicBezTo>
                    <a:pt x="0" y="505"/>
                    <a:pt x="34" y="577"/>
                    <a:pt x="93" y="618"/>
                  </a:cubicBezTo>
                  <a:cubicBezTo>
                    <a:pt x="151" y="659"/>
                    <a:pt x="216" y="672"/>
                    <a:pt x="288" y="672"/>
                  </a:cubicBezTo>
                  <a:cubicBezTo>
                    <a:pt x="362" y="672"/>
                    <a:pt x="426" y="659"/>
                    <a:pt x="485" y="618"/>
                  </a:cubicBezTo>
                  <a:cubicBezTo>
                    <a:pt x="544" y="577"/>
                    <a:pt x="577" y="505"/>
                    <a:pt x="577" y="387"/>
                  </a:cubicBezTo>
                  <a:lnTo>
                    <a:pt x="577" y="85"/>
                  </a:lnTo>
                  <a:cubicBezTo>
                    <a:pt x="577" y="61"/>
                    <a:pt x="569" y="41"/>
                    <a:pt x="553" y="25"/>
                  </a:cubicBez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70" name="Google Shape;170;p21"/>
            <p:cNvSpPr/>
            <p:nvPr/>
          </p:nvSpPr>
          <p:spPr>
            <a:xfrm>
              <a:off x="820738" y="4784726"/>
              <a:ext cx="122237" cy="174624"/>
            </a:xfrm>
            <a:custGeom>
              <a:rect b="b" l="l" r="r" t="t"/>
              <a:pathLst>
                <a:path extrusionOk="0" h="868" w="618">
                  <a:moveTo>
                    <a:pt x="308" y="726"/>
                  </a:moveTo>
                  <a:lnTo>
                    <a:pt x="308" y="726"/>
                  </a:lnTo>
                  <a:cubicBezTo>
                    <a:pt x="203" y="726"/>
                    <a:pt x="171" y="618"/>
                    <a:pt x="171" y="526"/>
                  </a:cubicBezTo>
                  <a:cubicBezTo>
                    <a:pt x="171" y="435"/>
                    <a:pt x="203" y="325"/>
                    <a:pt x="308" y="325"/>
                  </a:cubicBezTo>
                  <a:cubicBezTo>
                    <a:pt x="413" y="325"/>
                    <a:pt x="446" y="434"/>
                    <a:pt x="446" y="525"/>
                  </a:cubicBezTo>
                  <a:lnTo>
                    <a:pt x="446" y="527"/>
                  </a:lnTo>
                  <a:cubicBezTo>
                    <a:pt x="446" y="618"/>
                    <a:pt x="413" y="726"/>
                    <a:pt x="308" y="726"/>
                  </a:cubicBezTo>
                  <a:close/>
                  <a:moveTo>
                    <a:pt x="593" y="23"/>
                  </a:moveTo>
                  <a:lnTo>
                    <a:pt x="593" y="23"/>
                  </a:lnTo>
                  <a:cubicBezTo>
                    <a:pt x="576" y="7"/>
                    <a:pt x="557" y="0"/>
                    <a:pt x="533" y="0"/>
                  </a:cubicBezTo>
                  <a:lnTo>
                    <a:pt x="446" y="0"/>
                  </a:lnTo>
                  <a:lnTo>
                    <a:pt x="446" y="246"/>
                  </a:lnTo>
                  <a:cubicBezTo>
                    <a:pt x="420" y="221"/>
                    <a:pt x="364" y="179"/>
                    <a:pt x="280" y="179"/>
                  </a:cubicBezTo>
                  <a:cubicBezTo>
                    <a:pt x="102" y="179"/>
                    <a:pt x="0" y="309"/>
                    <a:pt x="0" y="524"/>
                  </a:cubicBezTo>
                  <a:cubicBezTo>
                    <a:pt x="0" y="739"/>
                    <a:pt x="106" y="868"/>
                    <a:pt x="308" y="868"/>
                  </a:cubicBezTo>
                  <a:cubicBezTo>
                    <a:pt x="506" y="868"/>
                    <a:pt x="616" y="740"/>
                    <a:pt x="618" y="527"/>
                  </a:cubicBezTo>
                  <a:lnTo>
                    <a:pt x="618" y="81"/>
                  </a:lnTo>
                  <a:cubicBezTo>
                    <a:pt x="618" y="58"/>
                    <a:pt x="609" y="38"/>
                    <a:pt x="593" y="23"/>
                  </a:cubicBez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71" name="Google Shape;171;p21"/>
            <p:cNvSpPr/>
            <p:nvPr/>
          </p:nvSpPr>
          <p:spPr>
            <a:xfrm>
              <a:off x="955676" y="4821238"/>
              <a:ext cx="119062" cy="138113"/>
            </a:xfrm>
            <a:custGeom>
              <a:rect b="b" l="l" r="r" t="t"/>
              <a:pathLst>
                <a:path extrusionOk="0" h="689" w="606">
                  <a:moveTo>
                    <a:pt x="303" y="146"/>
                  </a:moveTo>
                  <a:lnTo>
                    <a:pt x="303" y="146"/>
                  </a:lnTo>
                  <a:cubicBezTo>
                    <a:pt x="231" y="146"/>
                    <a:pt x="184" y="200"/>
                    <a:pt x="178" y="262"/>
                  </a:cubicBezTo>
                  <a:lnTo>
                    <a:pt x="429" y="262"/>
                  </a:lnTo>
                  <a:cubicBezTo>
                    <a:pt x="428" y="200"/>
                    <a:pt x="373" y="146"/>
                    <a:pt x="303" y="146"/>
                  </a:cubicBezTo>
                  <a:close/>
                  <a:moveTo>
                    <a:pt x="606" y="307"/>
                  </a:moveTo>
                  <a:lnTo>
                    <a:pt x="606" y="307"/>
                  </a:lnTo>
                  <a:cubicBezTo>
                    <a:pt x="606" y="320"/>
                    <a:pt x="603" y="333"/>
                    <a:pt x="597" y="345"/>
                  </a:cubicBezTo>
                  <a:cubicBezTo>
                    <a:pt x="593" y="353"/>
                    <a:pt x="588" y="359"/>
                    <a:pt x="582" y="366"/>
                  </a:cubicBezTo>
                  <a:cubicBezTo>
                    <a:pt x="566" y="382"/>
                    <a:pt x="547" y="391"/>
                    <a:pt x="524" y="391"/>
                  </a:cubicBezTo>
                  <a:lnTo>
                    <a:pt x="172" y="391"/>
                  </a:lnTo>
                  <a:cubicBezTo>
                    <a:pt x="176" y="470"/>
                    <a:pt x="216" y="547"/>
                    <a:pt x="303" y="547"/>
                  </a:cubicBezTo>
                  <a:cubicBezTo>
                    <a:pt x="368" y="547"/>
                    <a:pt x="393" y="520"/>
                    <a:pt x="424" y="491"/>
                  </a:cubicBezTo>
                  <a:cubicBezTo>
                    <a:pt x="442" y="473"/>
                    <a:pt x="474" y="473"/>
                    <a:pt x="474" y="473"/>
                  </a:cubicBezTo>
                  <a:lnTo>
                    <a:pt x="593" y="473"/>
                  </a:lnTo>
                  <a:cubicBezTo>
                    <a:pt x="556" y="609"/>
                    <a:pt x="457" y="689"/>
                    <a:pt x="303" y="689"/>
                  </a:cubicBezTo>
                  <a:cubicBezTo>
                    <a:pt x="104" y="689"/>
                    <a:pt x="0" y="560"/>
                    <a:pt x="0" y="345"/>
                  </a:cubicBezTo>
                  <a:cubicBezTo>
                    <a:pt x="0" y="130"/>
                    <a:pt x="104" y="0"/>
                    <a:pt x="303" y="0"/>
                  </a:cubicBezTo>
                  <a:cubicBezTo>
                    <a:pt x="457" y="0"/>
                    <a:pt x="556" y="80"/>
                    <a:pt x="593" y="217"/>
                  </a:cubicBezTo>
                  <a:cubicBezTo>
                    <a:pt x="599" y="242"/>
                    <a:pt x="603" y="268"/>
                    <a:pt x="606" y="297"/>
                  </a:cubicBezTo>
                  <a:lnTo>
                    <a:pt x="606" y="307"/>
                  </a:ln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72" name="Google Shape;172;p21"/>
            <p:cNvSpPr/>
            <p:nvPr/>
          </p:nvSpPr>
          <p:spPr>
            <a:xfrm>
              <a:off x="1169988" y="4821238"/>
              <a:ext cx="109537" cy="138113"/>
            </a:xfrm>
            <a:custGeom>
              <a:rect b="b" l="l" r="r" t="t"/>
              <a:pathLst>
                <a:path extrusionOk="0" h="688" w="559">
                  <a:moveTo>
                    <a:pt x="372" y="508"/>
                  </a:moveTo>
                  <a:lnTo>
                    <a:pt x="372" y="508"/>
                  </a:lnTo>
                  <a:cubicBezTo>
                    <a:pt x="345" y="534"/>
                    <a:pt x="309" y="547"/>
                    <a:pt x="263" y="547"/>
                  </a:cubicBezTo>
                  <a:cubicBezTo>
                    <a:pt x="249" y="547"/>
                    <a:pt x="203" y="544"/>
                    <a:pt x="184" y="526"/>
                  </a:cubicBezTo>
                  <a:cubicBezTo>
                    <a:pt x="170" y="513"/>
                    <a:pt x="161" y="499"/>
                    <a:pt x="161" y="475"/>
                  </a:cubicBezTo>
                  <a:cubicBezTo>
                    <a:pt x="161" y="457"/>
                    <a:pt x="168" y="440"/>
                    <a:pt x="179" y="429"/>
                  </a:cubicBezTo>
                  <a:cubicBezTo>
                    <a:pt x="203" y="403"/>
                    <a:pt x="230" y="399"/>
                    <a:pt x="288" y="386"/>
                  </a:cubicBezTo>
                  <a:cubicBezTo>
                    <a:pt x="327" y="378"/>
                    <a:pt x="373" y="364"/>
                    <a:pt x="398" y="350"/>
                  </a:cubicBezTo>
                  <a:lnTo>
                    <a:pt x="398" y="400"/>
                  </a:lnTo>
                  <a:cubicBezTo>
                    <a:pt x="398" y="446"/>
                    <a:pt x="399" y="483"/>
                    <a:pt x="372" y="508"/>
                  </a:cubicBezTo>
                  <a:close/>
                  <a:moveTo>
                    <a:pt x="559" y="185"/>
                  </a:moveTo>
                  <a:lnTo>
                    <a:pt x="559" y="185"/>
                  </a:lnTo>
                  <a:cubicBezTo>
                    <a:pt x="559" y="126"/>
                    <a:pt x="534" y="80"/>
                    <a:pt x="486" y="47"/>
                  </a:cubicBezTo>
                  <a:cubicBezTo>
                    <a:pt x="440" y="17"/>
                    <a:pt x="371" y="0"/>
                    <a:pt x="278" y="0"/>
                  </a:cubicBezTo>
                  <a:cubicBezTo>
                    <a:pt x="196" y="0"/>
                    <a:pt x="131" y="20"/>
                    <a:pt x="87" y="57"/>
                  </a:cubicBezTo>
                  <a:cubicBezTo>
                    <a:pt x="47" y="90"/>
                    <a:pt x="23" y="135"/>
                    <a:pt x="17" y="185"/>
                  </a:cubicBezTo>
                  <a:lnTo>
                    <a:pt x="183" y="185"/>
                  </a:lnTo>
                  <a:cubicBezTo>
                    <a:pt x="191" y="165"/>
                    <a:pt x="205" y="152"/>
                    <a:pt x="224" y="146"/>
                  </a:cubicBezTo>
                  <a:cubicBezTo>
                    <a:pt x="242" y="139"/>
                    <a:pt x="262" y="136"/>
                    <a:pt x="286" y="136"/>
                  </a:cubicBezTo>
                  <a:cubicBezTo>
                    <a:pt x="315" y="136"/>
                    <a:pt x="335" y="139"/>
                    <a:pt x="356" y="147"/>
                  </a:cubicBezTo>
                  <a:cubicBezTo>
                    <a:pt x="381" y="156"/>
                    <a:pt x="394" y="170"/>
                    <a:pt x="394" y="195"/>
                  </a:cubicBezTo>
                  <a:cubicBezTo>
                    <a:pt x="394" y="221"/>
                    <a:pt x="358" y="246"/>
                    <a:pt x="286" y="255"/>
                  </a:cubicBezTo>
                  <a:cubicBezTo>
                    <a:pt x="198" y="266"/>
                    <a:pt x="129" y="276"/>
                    <a:pt x="66" y="322"/>
                  </a:cubicBezTo>
                  <a:cubicBezTo>
                    <a:pt x="26" y="352"/>
                    <a:pt x="0" y="406"/>
                    <a:pt x="0" y="475"/>
                  </a:cubicBezTo>
                  <a:cubicBezTo>
                    <a:pt x="0" y="549"/>
                    <a:pt x="23" y="601"/>
                    <a:pt x="67" y="633"/>
                  </a:cubicBezTo>
                  <a:cubicBezTo>
                    <a:pt x="107" y="663"/>
                    <a:pt x="170" y="688"/>
                    <a:pt x="274" y="688"/>
                  </a:cubicBezTo>
                  <a:cubicBezTo>
                    <a:pt x="366" y="688"/>
                    <a:pt x="436" y="668"/>
                    <a:pt x="482" y="637"/>
                  </a:cubicBezTo>
                  <a:cubicBezTo>
                    <a:pt x="530" y="604"/>
                    <a:pt x="557" y="566"/>
                    <a:pt x="559" y="497"/>
                  </a:cubicBezTo>
                  <a:lnTo>
                    <a:pt x="559" y="185"/>
                  </a:ln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cxnSp>
        <p:nvCxnSpPr>
          <p:cNvPr id="173" name="Google Shape;173;p21"/>
          <p:cNvCxnSpPr/>
          <p:nvPr/>
        </p:nvCxnSpPr>
        <p:spPr>
          <a:xfrm>
            <a:off x="411480" y="412170"/>
            <a:ext cx="8321100" cy="0"/>
          </a:xfrm>
          <a:prstGeom prst="straightConnector1">
            <a:avLst/>
          </a:prstGeom>
          <a:noFill/>
          <a:ln cap="flat" cmpd="sng" w="9525">
            <a:solidFill>
              <a:srgbClr val="B4B4B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4" name="Google Shape;174;p21"/>
          <p:cNvSpPr txBox="1"/>
          <p:nvPr>
            <p:ph type="title"/>
          </p:nvPr>
        </p:nvSpPr>
        <p:spPr>
          <a:xfrm>
            <a:off x="411480" y="450220"/>
            <a:ext cx="8321100" cy="4299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Lato"/>
              <a:buNone/>
              <a:defRPr b="0" i="0" sz="23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5" name="Google Shape;175;p21"/>
          <p:cNvSpPr txBox="1"/>
          <p:nvPr>
            <p:ph idx="1" type="body"/>
          </p:nvPr>
        </p:nvSpPr>
        <p:spPr>
          <a:xfrm>
            <a:off x="411480" y="880215"/>
            <a:ext cx="8321100" cy="3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7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-323850" lvl="5" marL="2743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23850" lvl="6" marL="3200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23850" lvl="7" marL="3657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23850" lvl="8" marL="4114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76" name="Google Shape;176;p21"/>
          <p:cNvSpPr txBox="1"/>
          <p:nvPr>
            <p:ph idx="2" type="body"/>
          </p:nvPr>
        </p:nvSpPr>
        <p:spPr>
          <a:xfrm>
            <a:off x="411481" y="1603375"/>
            <a:ext cx="4046100" cy="24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E6E6E6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B4B4B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E6E6E6"/>
              </a:buClr>
              <a:buSzPts val="1200"/>
              <a:buFont typeface="Arial"/>
              <a:buChar char="•"/>
              <a:defRPr b="0" i="0" sz="1500" u="none" cap="none" strike="noStrike">
                <a:solidFill>
                  <a:srgbClr val="B4B4B4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2100" lvl="2" marL="13716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E6E6E6"/>
              </a:buClr>
              <a:buSzPts val="1000"/>
              <a:buFont typeface="Arial"/>
              <a:buChar char="•"/>
              <a:defRPr b="0" i="0" sz="1200" u="none" cap="none" strike="noStrike">
                <a:solidFill>
                  <a:srgbClr val="B4B4B4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2100" lvl="3" marL="18288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E6E6E6"/>
              </a:buClr>
              <a:buSzPts val="1000"/>
              <a:buFont typeface="Arial"/>
              <a:buChar char="•"/>
              <a:defRPr b="0" i="0" sz="1200" u="none" cap="none" strike="noStrike">
                <a:solidFill>
                  <a:srgbClr val="B4B4B4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2100" lvl="4" marL="22860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E6E6E6"/>
              </a:buClr>
              <a:buSzPts val="1000"/>
              <a:buFont typeface="Arial"/>
              <a:buChar char="•"/>
              <a:defRPr b="0" i="0" sz="1200" u="none" cap="none" strike="noStrike">
                <a:solidFill>
                  <a:srgbClr val="B4B4B4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23850" lvl="5" marL="2743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23850" lvl="6" marL="3200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23850" lvl="7" marL="3657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23850" lvl="8" marL="4114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77" name="Google Shape;177;p21"/>
          <p:cNvSpPr txBox="1"/>
          <p:nvPr>
            <p:ph idx="3" type="body"/>
          </p:nvPr>
        </p:nvSpPr>
        <p:spPr>
          <a:xfrm>
            <a:off x="4686300" y="1603375"/>
            <a:ext cx="4046100" cy="24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E6E6E6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B4B4B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E6E6E6"/>
              </a:buClr>
              <a:buSzPts val="1200"/>
              <a:buFont typeface="Arial"/>
              <a:buChar char="•"/>
              <a:defRPr b="0" i="0" sz="1500" u="none" cap="none" strike="noStrike">
                <a:solidFill>
                  <a:srgbClr val="B4B4B4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2100" lvl="2" marL="13716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E6E6E6"/>
              </a:buClr>
              <a:buSzPts val="1000"/>
              <a:buFont typeface="Arial"/>
              <a:buChar char="•"/>
              <a:defRPr b="0" i="0" sz="1200" u="none" cap="none" strike="noStrike">
                <a:solidFill>
                  <a:srgbClr val="B4B4B4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2100" lvl="3" marL="18288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E6E6E6"/>
              </a:buClr>
              <a:buSzPts val="1000"/>
              <a:buFont typeface="Arial"/>
              <a:buChar char="•"/>
              <a:defRPr b="0" i="0" sz="1200" u="none" cap="none" strike="noStrike">
                <a:solidFill>
                  <a:srgbClr val="B4B4B4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2100" lvl="4" marL="22860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E6E6E6"/>
              </a:buClr>
              <a:buSzPts val="1000"/>
              <a:buFont typeface="Arial"/>
              <a:buChar char="•"/>
              <a:defRPr b="0" i="0" sz="1200" u="none" cap="none" strike="noStrike">
                <a:solidFill>
                  <a:srgbClr val="B4B4B4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23850" lvl="5" marL="2743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23850" lvl="6" marL="3200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23850" lvl="7" marL="3657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23850" lvl="8" marL="4114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 Column (DARK)">
  <p:cSld name="3 Column (DARK)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2"/>
          <p:cNvSpPr txBox="1"/>
          <p:nvPr/>
        </p:nvSpPr>
        <p:spPr>
          <a:xfrm>
            <a:off x="4444183" y="4882121"/>
            <a:ext cx="255600" cy="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b="0" i="0" lang="en" sz="600" u="none" cap="none" strike="noStrike">
                <a:solidFill>
                  <a:srgbClr val="B4B4B4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b="0" i="0" sz="600" u="none" cap="none" strike="noStrike">
              <a:solidFill>
                <a:srgbClr val="B4B4B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0" name="Google Shape;180;p22"/>
          <p:cNvSpPr txBox="1"/>
          <p:nvPr/>
        </p:nvSpPr>
        <p:spPr>
          <a:xfrm>
            <a:off x="7322860" y="4882121"/>
            <a:ext cx="1409700" cy="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B4B4B4"/>
                </a:solidFill>
                <a:latin typeface="Roboto"/>
                <a:ea typeface="Roboto"/>
                <a:cs typeface="Roboto"/>
                <a:sym typeface="Roboto"/>
              </a:rPr>
              <a:t>© Cloudera, Inc. All rights reserved.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1" name="Google Shape;181;p22"/>
          <p:cNvGrpSpPr/>
          <p:nvPr/>
        </p:nvGrpSpPr>
        <p:grpSpPr>
          <a:xfrm>
            <a:off x="411465" y="4865944"/>
            <a:ext cx="534664" cy="104094"/>
            <a:chOff x="382588" y="4784726"/>
            <a:chExt cx="896937" cy="174625"/>
          </a:xfrm>
        </p:grpSpPr>
        <p:sp>
          <p:nvSpPr>
            <p:cNvPr id="182" name="Google Shape;182;p22"/>
            <p:cNvSpPr/>
            <p:nvPr/>
          </p:nvSpPr>
          <p:spPr>
            <a:xfrm>
              <a:off x="1087438" y="4824413"/>
              <a:ext cx="77788" cy="134938"/>
            </a:xfrm>
            <a:custGeom>
              <a:rect b="b" l="l" r="r" t="t"/>
              <a:pathLst>
                <a:path extrusionOk="0" h="666" w="390">
                  <a:moveTo>
                    <a:pt x="347" y="0"/>
                  </a:moveTo>
                  <a:lnTo>
                    <a:pt x="347" y="0"/>
                  </a:lnTo>
                  <a:cubicBezTo>
                    <a:pt x="303" y="0"/>
                    <a:pt x="259" y="5"/>
                    <a:pt x="217" y="17"/>
                  </a:cubicBezTo>
                  <a:cubicBezTo>
                    <a:pt x="197" y="23"/>
                    <a:pt x="178" y="30"/>
                    <a:pt x="161" y="38"/>
                  </a:cubicBezTo>
                  <a:cubicBezTo>
                    <a:pt x="158" y="33"/>
                    <a:pt x="154" y="28"/>
                    <a:pt x="149" y="24"/>
                  </a:cubicBezTo>
                  <a:cubicBezTo>
                    <a:pt x="132" y="7"/>
                    <a:pt x="112" y="0"/>
                    <a:pt x="89" y="0"/>
                  </a:cubicBezTo>
                  <a:lnTo>
                    <a:pt x="0" y="0"/>
                  </a:lnTo>
                  <a:lnTo>
                    <a:pt x="0" y="666"/>
                  </a:lnTo>
                  <a:lnTo>
                    <a:pt x="174" y="666"/>
                  </a:lnTo>
                  <a:lnTo>
                    <a:pt x="174" y="320"/>
                  </a:lnTo>
                  <a:cubicBezTo>
                    <a:pt x="174" y="253"/>
                    <a:pt x="185" y="226"/>
                    <a:pt x="209" y="203"/>
                  </a:cubicBezTo>
                  <a:cubicBezTo>
                    <a:pt x="231" y="180"/>
                    <a:pt x="267" y="168"/>
                    <a:pt x="315" y="168"/>
                  </a:cubicBezTo>
                  <a:lnTo>
                    <a:pt x="390" y="168"/>
                  </a:lnTo>
                  <a:lnTo>
                    <a:pt x="390" y="0"/>
                  </a:lnTo>
                  <a:lnTo>
                    <a:pt x="347" y="0"/>
                  </a:ln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83" name="Google Shape;183;p22"/>
            <p:cNvSpPr/>
            <p:nvPr/>
          </p:nvSpPr>
          <p:spPr>
            <a:xfrm>
              <a:off x="512763" y="4784726"/>
              <a:ext cx="33338" cy="173038"/>
            </a:xfrm>
            <a:custGeom>
              <a:rect b="b" l="l" r="r" t="t"/>
              <a:pathLst>
                <a:path extrusionOk="0" h="862" w="173">
                  <a:moveTo>
                    <a:pt x="89" y="0"/>
                  </a:moveTo>
                  <a:lnTo>
                    <a:pt x="89" y="0"/>
                  </a:lnTo>
                  <a:lnTo>
                    <a:pt x="0" y="0"/>
                  </a:lnTo>
                  <a:lnTo>
                    <a:pt x="0" y="780"/>
                  </a:lnTo>
                  <a:cubicBezTo>
                    <a:pt x="0" y="803"/>
                    <a:pt x="7" y="822"/>
                    <a:pt x="24" y="838"/>
                  </a:cubicBezTo>
                  <a:cubicBezTo>
                    <a:pt x="41" y="854"/>
                    <a:pt x="61" y="862"/>
                    <a:pt x="84" y="862"/>
                  </a:cubicBezTo>
                  <a:lnTo>
                    <a:pt x="173" y="862"/>
                  </a:lnTo>
                  <a:lnTo>
                    <a:pt x="173" y="81"/>
                  </a:lnTo>
                  <a:cubicBezTo>
                    <a:pt x="173" y="58"/>
                    <a:pt x="165" y="38"/>
                    <a:pt x="149" y="23"/>
                  </a:cubicBezTo>
                  <a:cubicBezTo>
                    <a:pt x="131" y="7"/>
                    <a:pt x="112" y="0"/>
                    <a:pt x="89" y="0"/>
                  </a:cubicBez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84" name="Google Shape;184;p22"/>
            <p:cNvSpPr/>
            <p:nvPr/>
          </p:nvSpPr>
          <p:spPr>
            <a:xfrm>
              <a:off x="560388" y="4821238"/>
              <a:ext cx="119063" cy="138113"/>
            </a:xfrm>
            <a:custGeom>
              <a:rect b="b" l="l" r="r" t="t"/>
              <a:pathLst>
                <a:path extrusionOk="0" h="688" w="607">
                  <a:moveTo>
                    <a:pt x="302" y="0"/>
                  </a:moveTo>
                  <a:lnTo>
                    <a:pt x="302" y="0"/>
                  </a:lnTo>
                  <a:cubicBezTo>
                    <a:pt x="498" y="0"/>
                    <a:pt x="607" y="130"/>
                    <a:pt x="607" y="345"/>
                  </a:cubicBezTo>
                  <a:cubicBezTo>
                    <a:pt x="607" y="560"/>
                    <a:pt x="498" y="688"/>
                    <a:pt x="302" y="688"/>
                  </a:cubicBezTo>
                  <a:cubicBezTo>
                    <a:pt x="103" y="688"/>
                    <a:pt x="0" y="560"/>
                    <a:pt x="0" y="345"/>
                  </a:cubicBezTo>
                  <a:cubicBezTo>
                    <a:pt x="0" y="130"/>
                    <a:pt x="103" y="0"/>
                    <a:pt x="302" y="0"/>
                  </a:cubicBezTo>
                  <a:close/>
                  <a:moveTo>
                    <a:pt x="302" y="547"/>
                  </a:moveTo>
                  <a:lnTo>
                    <a:pt x="302" y="547"/>
                  </a:lnTo>
                  <a:cubicBezTo>
                    <a:pt x="405" y="547"/>
                    <a:pt x="438" y="439"/>
                    <a:pt x="438" y="347"/>
                  </a:cubicBezTo>
                  <a:cubicBezTo>
                    <a:pt x="438" y="256"/>
                    <a:pt x="405" y="146"/>
                    <a:pt x="302" y="146"/>
                  </a:cubicBezTo>
                  <a:cubicBezTo>
                    <a:pt x="199" y="146"/>
                    <a:pt x="168" y="256"/>
                    <a:pt x="168" y="347"/>
                  </a:cubicBezTo>
                  <a:cubicBezTo>
                    <a:pt x="168" y="439"/>
                    <a:pt x="199" y="547"/>
                    <a:pt x="302" y="547"/>
                  </a:cubicBez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85" name="Google Shape;185;p22"/>
            <p:cNvSpPr/>
            <p:nvPr/>
          </p:nvSpPr>
          <p:spPr>
            <a:xfrm>
              <a:off x="382588" y="4821238"/>
              <a:ext cx="117475" cy="138113"/>
            </a:xfrm>
            <a:custGeom>
              <a:rect b="b" l="l" r="r" t="t"/>
              <a:pathLst>
                <a:path extrusionOk="0" h="689" w="592">
                  <a:moveTo>
                    <a:pt x="303" y="547"/>
                  </a:moveTo>
                  <a:lnTo>
                    <a:pt x="303" y="547"/>
                  </a:lnTo>
                  <a:cubicBezTo>
                    <a:pt x="199" y="547"/>
                    <a:pt x="168" y="439"/>
                    <a:pt x="168" y="347"/>
                  </a:cubicBezTo>
                  <a:cubicBezTo>
                    <a:pt x="168" y="256"/>
                    <a:pt x="199" y="146"/>
                    <a:pt x="303" y="146"/>
                  </a:cubicBezTo>
                  <a:cubicBezTo>
                    <a:pt x="356" y="146"/>
                    <a:pt x="391" y="176"/>
                    <a:pt x="412" y="217"/>
                  </a:cubicBezTo>
                  <a:lnTo>
                    <a:pt x="592" y="217"/>
                  </a:lnTo>
                  <a:cubicBezTo>
                    <a:pt x="556" y="80"/>
                    <a:pt x="456" y="0"/>
                    <a:pt x="303" y="0"/>
                  </a:cubicBezTo>
                  <a:cubicBezTo>
                    <a:pt x="103" y="0"/>
                    <a:pt x="0" y="130"/>
                    <a:pt x="0" y="345"/>
                  </a:cubicBezTo>
                  <a:cubicBezTo>
                    <a:pt x="0" y="560"/>
                    <a:pt x="103" y="689"/>
                    <a:pt x="303" y="689"/>
                  </a:cubicBezTo>
                  <a:cubicBezTo>
                    <a:pt x="456" y="689"/>
                    <a:pt x="556" y="609"/>
                    <a:pt x="592" y="473"/>
                  </a:cubicBezTo>
                  <a:lnTo>
                    <a:pt x="474" y="473"/>
                  </a:lnTo>
                  <a:cubicBezTo>
                    <a:pt x="474" y="473"/>
                    <a:pt x="442" y="473"/>
                    <a:pt x="424" y="491"/>
                  </a:cubicBezTo>
                  <a:cubicBezTo>
                    <a:pt x="392" y="520"/>
                    <a:pt x="367" y="547"/>
                    <a:pt x="303" y="547"/>
                  </a:cubicBez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86" name="Google Shape;186;p22"/>
            <p:cNvSpPr/>
            <p:nvPr/>
          </p:nvSpPr>
          <p:spPr>
            <a:xfrm>
              <a:off x="692151" y="4824413"/>
              <a:ext cx="114299" cy="134938"/>
            </a:xfrm>
            <a:custGeom>
              <a:rect b="b" l="l" r="r" t="t"/>
              <a:pathLst>
                <a:path extrusionOk="0" h="672" w="577">
                  <a:moveTo>
                    <a:pt x="553" y="25"/>
                  </a:moveTo>
                  <a:lnTo>
                    <a:pt x="553" y="25"/>
                  </a:lnTo>
                  <a:cubicBezTo>
                    <a:pt x="538" y="8"/>
                    <a:pt x="518" y="0"/>
                    <a:pt x="492" y="0"/>
                  </a:cubicBezTo>
                  <a:lnTo>
                    <a:pt x="406" y="0"/>
                  </a:lnTo>
                  <a:lnTo>
                    <a:pt x="406" y="417"/>
                  </a:lnTo>
                  <a:cubicBezTo>
                    <a:pt x="406" y="457"/>
                    <a:pt x="393" y="486"/>
                    <a:pt x="370" y="504"/>
                  </a:cubicBezTo>
                  <a:cubicBezTo>
                    <a:pt x="346" y="522"/>
                    <a:pt x="318" y="531"/>
                    <a:pt x="288" y="531"/>
                  </a:cubicBezTo>
                  <a:cubicBezTo>
                    <a:pt x="259" y="531"/>
                    <a:pt x="232" y="522"/>
                    <a:pt x="208" y="504"/>
                  </a:cubicBezTo>
                  <a:cubicBezTo>
                    <a:pt x="184" y="486"/>
                    <a:pt x="172" y="457"/>
                    <a:pt x="172" y="417"/>
                  </a:cubicBezTo>
                  <a:lnTo>
                    <a:pt x="172" y="85"/>
                  </a:lnTo>
                  <a:cubicBezTo>
                    <a:pt x="172" y="61"/>
                    <a:pt x="164" y="41"/>
                    <a:pt x="148" y="25"/>
                  </a:cubicBezTo>
                  <a:cubicBezTo>
                    <a:pt x="132" y="8"/>
                    <a:pt x="112" y="0"/>
                    <a:pt x="88" y="0"/>
                  </a:cubicBezTo>
                  <a:lnTo>
                    <a:pt x="0" y="0"/>
                  </a:lnTo>
                  <a:lnTo>
                    <a:pt x="0" y="387"/>
                  </a:lnTo>
                  <a:cubicBezTo>
                    <a:pt x="0" y="505"/>
                    <a:pt x="34" y="577"/>
                    <a:pt x="93" y="618"/>
                  </a:cubicBezTo>
                  <a:cubicBezTo>
                    <a:pt x="151" y="659"/>
                    <a:pt x="216" y="672"/>
                    <a:pt x="288" y="672"/>
                  </a:cubicBezTo>
                  <a:cubicBezTo>
                    <a:pt x="362" y="672"/>
                    <a:pt x="426" y="659"/>
                    <a:pt x="485" y="618"/>
                  </a:cubicBezTo>
                  <a:cubicBezTo>
                    <a:pt x="544" y="577"/>
                    <a:pt x="577" y="505"/>
                    <a:pt x="577" y="387"/>
                  </a:cubicBezTo>
                  <a:lnTo>
                    <a:pt x="577" y="85"/>
                  </a:lnTo>
                  <a:cubicBezTo>
                    <a:pt x="577" y="61"/>
                    <a:pt x="569" y="41"/>
                    <a:pt x="553" y="25"/>
                  </a:cubicBez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87" name="Google Shape;187;p22"/>
            <p:cNvSpPr/>
            <p:nvPr/>
          </p:nvSpPr>
          <p:spPr>
            <a:xfrm>
              <a:off x="820738" y="4784726"/>
              <a:ext cx="122237" cy="174624"/>
            </a:xfrm>
            <a:custGeom>
              <a:rect b="b" l="l" r="r" t="t"/>
              <a:pathLst>
                <a:path extrusionOk="0" h="868" w="618">
                  <a:moveTo>
                    <a:pt x="308" y="726"/>
                  </a:moveTo>
                  <a:lnTo>
                    <a:pt x="308" y="726"/>
                  </a:lnTo>
                  <a:cubicBezTo>
                    <a:pt x="203" y="726"/>
                    <a:pt x="171" y="618"/>
                    <a:pt x="171" y="526"/>
                  </a:cubicBezTo>
                  <a:cubicBezTo>
                    <a:pt x="171" y="435"/>
                    <a:pt x="203" y="325"/>
                    <a:pt x="308" y="325"/>
                  </a:cubicBezTo>
                  <a:cubicBezTo>
                    <a:pt x="413" y="325"/>
                    <a:pt x="446" y="434"/>
                    <a:pt x="446" y="525"/>
                  </a:cubicBezTo>
                  <a:lnTo>
                    <a:pt x="446" y="527"/>
                  </a:lnTo>
                  <a:cubicBezTo>
                    <a:pt x="446" y="618"/>
                    <a:pt x="413" y="726"/>
                    <a:pt x="308" y="726"/>
                  </a:cubicBezTo>
                  <a:close/>
                  <a:moveTo>
                    <a:pt x="593" y="23"/>
                  </a:moveTo>
                  <a:lnTo>
                    <a:pt x="593" y="23"/>
                  </a:lnTo>
                  <a:cubicBezTo>
                    <a:pt x="576" y="7"/>
                    <a:pt x="557" y="0"/>
                    <a:pt x="533" y="0"/>
                  </a:cubicBezTo>
                  <a:lnTo>
                    <a:pt x="446" y="0"/>
                  </a:lnTo>
                  <a:lnTo>
                    <a:pt x="446" y="246"/>
                  </a:lnTo>
                  <a:cubicBezTo>
                    <a:pt x="420" y="221"/>
                    <a:pt x="364" y="179"/>
                    <a:pt x="280" y="179"/>
                  </a:cubicBezTo>
                  <a:cubicBezTo>
                    <a:pt x="102" y="179"/>
                    <a:pt x="0" y="309"/>
                    <a:pt x="0" y="524"/>
                  </a:cubicBezTo>
                  <a:cubicBezTo>
                    <a:pt x="0" y="739"/>
                    <a:pt x="106" y="868"/>
                    <a:pt x="308" y="868"/>
                  </a:cubicBezTo>
                  <a:cubicBezTo>
                    <a:pt x="506" y="868"/>
                    <a:pt x="616" y="740"/>
                    <a:pt x="618" y="527"/>
                  </a:cubicBezTo>
                  <a:lnTo>
                    <a:pt x="618" y="81"/>
                  </a:lnTo>
                  <a:cubicBezTo>
                    <a:pt x="618" y="58"/>
                    <a:pt x="609" y="38"/>
                    <a:pt x="593" y="23"/>
                  </a:cubicBez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88" name="Google Shape;188;p22"/>
            <p:cNvSpPr/>
            <p:nvPr/>
          </p:nvSpPr>
          <p:spPr>
            <a:xfrm>
              <a:off x="955676" y="4821238"/>
              <a:ext cx="119062" cy="138113"/>
            </a:xfrm>
            <a:custGeom>
              <a:rect b="b" l="l" r="r" t="t"/>
              <a:pathLst>
                <a:path extrusionOk="0" h="689" w="606">
                  <a:moveTo>
                    <a:pt x="303" y="146"/>
                  </a:moveTo>
                  <a:lnTo>
                    <a:pt x="303" y="146"/>
                  </a:lnTo>
                  <a:cubicBezTo>
                    <a:pt x="231" y="146"/>
                    <a:pt x="184" y="200"/>
                    <a:pt x="178" y="262"/>
                  </a:cubicBezTo>
                  <a:lnTo>
                    <a:pt x="429" y="262"/>
                  </a:lnTo>
                  <a:cubicBezTo>
                    <a:pt x="428" y="200"/>
                    <a:pt x="373" y="146"/>
                    <a:pt x="303" y="146"/>
                  </a:cubicBezTo>
                  <a:close/>
                  <a:moveTo>
                    <a:pt x="606" y="307"/>
                  </a:moveTo>
                  <a:lnTo>
                    <a:pt x="606" y="307"/>
                  </a:lnTo>
                  <a:cubicBezTo>
                    <a:pt x="606" y="320"/>
                    <a:pt x="603" y="333"/>
                    <a:pt x="597" y="345"/>
                  </a:cubicBezTo>
                  <a:cubicBezTo>
                    <a:pt x="593" y="353"/>
                    <a:pt x="588" y="359"/>
                    <a:pt x="582" y="366"/>
                  </a:cubicBezTo>
                  <a:cubicBezTo>
                    <a:pt x="566" y="382"/>
                    <a:pt x="547" y="391"/>
                    <a:pt x="524" y="391"/>
                  </a:cubicBezTo>
                  <a:lnTo>
                    <a:pt x="172" y="391"/>
                  </a:lnTo>
                  <a:cubicBezTo>
                    <a:pt x="176" y="470"/>
                    <a:pt x="216" y="547"/>
                    <a:pt x="303" y="547"/>
                  </a:cubicBezTo>
                  <a:cubicBezTo>
                    <a:pt x="368" y="547"/>
                    <a:pt x="393" y="520"/>
                    <a:pt x="424" y="491"/>
                  </a:cubicBezTo>
                  <a:cubicBezTo>
                    <a:pt x="442" y="473"/>
                    <a:pt x="474" y="473"/>
                    <a:pt x="474" y="473"/>
                  </a:cubicBezTo>
                  <a:lnTo>
                    <a:pt x="593" y="473"/>
                  </a:lnTo>
                  <a:cubicBezTo>
                    <a:pt x="556" y="609"/>
                    <a:pt x="457" y="689"/>
                    <a:pt x="303" y="689"/>
                  </a:cubicBezTo>
                  <a:cubicBezTo>
                    <a:pt x="104" y="689"/>
                    <a:pt x="0" y="560"/>
                    <a:pt x="0" y="345"/>
                  </a:cubicBezTo>
                  <a:cubicBezTo>
                    <a:pt x="0" y="130"/>
                    <a:pt x="104" y="0"/>
                    <a:pt x="303" y="0"/>
                  </a:cubicBezTo>
                  <a:cubicBezTo>
                    <a:pt x="457" y="0"/>
                    <a:pt x="556" y="80"/>
                    <a:pt x="593" y="217"/>
                  </a:cubicBezTo>
                  <a:cubicBezTo>
                    <a:pt x="599" y="242"/>
                    <a:pt x="603" y="268"/>
                    <a:pt x="606" y="297"/>
                  </a:cubicBezTo>
                  <a:lnTo>
                    <a:pt x="606" y="307"/>
                  </a:ln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89" name="Google Shape;189;p22"/>
            <p:cNvSpPr/>
            <p:nvPr/>
          </p:nvSpPr>
          <p:spPr>
            <a:xfrm>
              <a:off x="1169988" y="4821238"/>
              <a:ext cx="109537" cy="138113"/>
            </a:xfrm>
            <a:custGeom>
              <a:rect b="b" l="l" r="r" t="t"/>
              <a:pathLst>
                <a:path extrusionOk="0" h="688" w="559">
                  <a:moveTo>
                    <a:pt x="372" y="508"/>
                  </a:moveTo>
                  <a:lnTo>
                    <a:pt x="372" y="508"/>
                  </a:lnTo>
                  <a:cubicBezTo>
                    <a:pt x="345" y="534"/>
                    <a:pt x="309" y="547"/>
                    <a:pt x="263" y="547"/>
                  </a:cubicBezTo>
                  <a:cubicBezTo>
                    <a:pt x="249" y="547"/>
                    <a:pt x="203" y="544"/>
                    <a:pt x="184" y="526"/>
                  </a:cubicBezTo>
                  <a:cubicBezTo>
                    <a:pt x="170" y="513"/>
                    <a:pt x="161" y="499"/>
                    <a:pt x="161" y="475"/>
                  </a:cubicBezTo>
                  <a:cubicBezTo>
                    <a:pt x="161" y="457"/>
                    <a:pt x="168" y="440"/>
                    <a:pt x="179" y="429"/>
                  </a:cubicBezTo>
                  <a:cubicBezTo>
                    <a:pt x="203" y="403"/>
                    <a:pt x="230" y="399"/>
                    <a:pt x="288" y="386"/>
                  </a:cubicBezTo>
                  <a:cubicBezTo>
                    <a:pt x="327" y="378"/>
                    <a:pt x="373" y="364"/>
                    <a:pt x="398" y="350"/>
                  </a:cubicBezTo>
                  <a:lnTo>
                    <a:pt x="398" y="400"/>
                  </a:lnTo>
                  <a:cubicBezTo>
                    <a:pt x="398" y="446"/>
                    <a:pt x="399" y="483"/>
                    <a:pt x="372" y="508"/>
                  </a:cubicBezTo>
                  <a:close/>
                  <a:moveTo>
                    <a:pt x="559" y="185"/>
                  </a:moveTo>
                  <a:lnTo>
                    <a:pt x="559" y="185"/>
                  </a:lnTo>
                  <a:cubicBezTo>
                    <a:pt x="559" y="126"/>
                    <a:pt x="534" y="80"/>
                    <a:pt x="486" y="47"/>
                  </a:cubicBezTo>
                  <a:cubicBezTo>
                    <a:pt x="440" y="17"/>
                    <a:pt x="371" y="0"/>
                    <a:pt x="278" y="0"/>
                  </a:cubicBezTo>
                  <a:cubicBezTo>
                    <a:pt x="196" y="0"/>
                    <a:pt x="131" y="20"/>
                    <a:pt x="87" y="57"/>
                  </a:cubicBezTo>
                  <a:cubicBezTo>
                    <a:pt x="47" y="90"/>
                    <a:pt x="23" y="135"/>
                    <a:pt x="17" y="185"/>
                  </a:cubicBezTo>
                  <a:lnTo>
                    <a:pt x="183" y="185"/>
                  </a:lnTo>
                  <a:cubicBezTo>
                    <a:pt x="191" y="165"/>
                    <a:pt x="205" y="152"/>
                    <a:pt x="224" y="146"/>
                  </a:cubicBezTo>
                  <a:cubicBezTo>
                    <a:pt x="242" y="139"/>
                    <a:pt x="262" y="136"/>
                    <a:pt x="286" y="136"/>
                  </a:cubicBezTo>
                  <a:cubicBezTo>
                    <a:pt x="315" y="136"/>
                    <a:pt x="335" y="139"/>
                    <a:pt x="356" y="147"/>
                  </a:cubicBezTo>
                  <a:cubicBezTo>
                    <a:pt x="381" y="156"/>
                    <a:pt x="394" y="170"/>
                    <a:pt x="394" y="195"/>
                  </a:cubicBezTo>
                  <a:cubicBezTo>
                    <a:pt x="394" y="221"/>
                    <a:pt x="358" y="246"/>
                    <a:pt x="286" y="255"/>
                  </a:cubicBezTo>
                  <a:cubicBezTo>
                    <a:pt x="198" y="266"/>
                    <a:pt x="129" y="276"/>
                    <a:pt x="66" y="322"/>
                  </a:cubicBezTo>
                  <a:cubicBezTo>
                    <a:pt x="26" y="352"/>
                    <a:pt x="0" y="406"/>
                    <a:pt x="0" y="475"/>
                  </a:cubicBezTo>
                  <a:cubicBezTo>
                    <a:pt x="0" y="549"/>
                    <a:pt x="23" y="601"/>
                    <a:pt x="67" y="633"/>
                  </a:cubicBezTo>
                  <a:cubicBezTo>
                    <a:pt x="107" y="663"/>
                    <a:pt x="170" y="688"/>
                    <a:pt x="274" y="688"/>
                  </a:cubicBezTo>
                  <a:cubicBezTo>
                    <a:pt x="366" y="688"/>
                    <a:pt x="436" y="668"/>
                    <a:pt x="482" y="637"/>
                  </a:cubicBezTo>
                  <a:cubicBezTo>
                    <a:pt x="530" y="604"/>
                    <a:pt x="557" y="566"/>
                    <a:pt x="559" y="497"/>
                  </a:cubicBezTo>
                  <a:lnTo>
                    <a:pt x="559" y="185"/>
                  </a:ln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cxnSp>
        <p:nvCxnSpPr>
          <p:cNvPr id="190" name="Google Shape;190;p22"/>
          <p:cNvCxnSpPr/>
          <p:nvPr/>
        </p:nvCxnSpPr>
        <p:spPr>
          <a:xfrm>
            <a:off x="411480" y="412170"/>
            <a:ext cx="8321100" cy="0"/>
          </a:xfrm>
          <a:prstGeom prst="straightConnector1">
            <a:avLst/>
          </a:prstGeom>
          <a:noFill/>
          <a:ln cap="flat" cmpd="sng" w="9525">
            <a:solidFill>
              <a:srgbClr val="B4B4B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1" name="Google Shape;191;p22"/>
          <p:cNvSpPr txBox="1"/>
          <p:nvPr>
            <p:ph type="title"/>
          </p:nvPr>
        </p:nvSpPr>
        <p:spPr>
          <a:xfrm>
            <a:off x="411480" y="460690"/>
            <a:ext cx="8321100" cy="4194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Lato"/>
              <a:buNone/>
              <a:defRPr b="0" i="0" sz="23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" name="Google Shape;192;p22"/>
          <p:cNvSpPr txBox="1"/>
          <p:nvPr>
            <p:ph idx="1" type="body"/>
          </p:nvPr>
        </p:nvSpPr>
        <p:spPr>
          <a:xfrm>
            <a:off x="411480" y="880215"/>
            <a:ext cx="8321100" cy="3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7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-323850" lvl="5" marL="2743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23850" lvl="6" marL="3200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23850" lvl="7" marL="3657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23850" lvl="8" marL="4114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93" name="Google Shape;193;p22"/>
          <p:cNvSpPr txBox="1"/>
          <p:nvPr>
            <p:ph idx="2" type="body"/>
          </p:nvPr>
        </p:nvSpPr>
        <p:spPr>
          <a:xfrm>
            <a:off x="411480" y="1603375"/>
            <a:ext cx="2606100" cy="24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E6E6E6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B4B4B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E6E6E6"/>
              </a:buClr>
              <a:buSzPts val="1100"/>
              <a:buFont typeface="Arial"/>
              <a:buChar char="•"/>
              <a:defRPr b="0" i="0" sz="1400" u="none" cap="none" strike="noStrike">
                <a:solidFill>
                  <a:srgbClr val="B4B4B4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79400" lvl="2" marL="13716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E6E6E6"/>
              </a:buClr>
              <a:buSzPts val="800"/>
              <a:buFont typeface="Arial"/>
              <a:buChar char="•"/>
              <a:defRPr b="0" i="0" sz="1100" u="none" cap="none" strike="noStrike">
                <a:solidFill>
                  <a:srgbClr val="B4B4B4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79400" lvl="3" marL="18288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E6E6E6"/>
              </a:buClr>
              <a:buSzPts val="800"/>
              <a:buFont typeface="Arial"/>
              <a:buChar char="•"/>
              <a:defRPr b="0" i="0" sz="1100" u="none" cap="none" strike="noStrike">
                <a:solidFill>
                  <a:srgbClr val="B4B4B4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79400" lvl="4" marL="22860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E6E6E6"/>
              </a:buClr>
              <a:buSzPts val="800"/>
              <a:buFont typeface="Arial"/>
              <a:buChar char="•"/>
              <a:defRPr b="0" i="0" sz="1100" u="none" cap="none" strike="noStrike">
                <a:solidFill>
                  <a:srgbClr val="B4B4B4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23850" lvl="5" marL="2743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23850" lvl="6" marL="3200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23850" lvl="7" marL="3657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23850" lvl="8" marL="4114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94" name="Google Shape;194;p22"/>
          <p:cNvSpPr txBox="1"/>
          <p:nvPr>
            <p:ph idx="3" type="body"/>
          </p:nvPr>
        </p:nvSpPr>
        <p:spPr>
          <a:xfrm>
            <a:off x="3268980" y="1603375"/>
            <a:ext cx="2606100" cy="24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E6E6E6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B4B4B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E6E6E6"/>
              </a:buClr>
              <a:buSzPts val="1100"/>
              <a:buFont typeface="Arial"/>
              <a:buChar char="•"/>
              <a:defRPr b="0" i="0" sz="1400" u="none" cap="none" strike="noStrike">
                <a:solidFill>
                  <a:srgbClr val="B4B4B4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79400" lvl="2" marL="13716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E6E6E6"/>
              </a:buClr>
              <a:buSzPts val="800"/>
              <a:buFont typeface="Arial"/>
              <a:buChar char="•"/>
              <a:defRPr b="0" i="0" sz="1100" u="none" cap="none" strike="noStrike">
                <a:solidFill>
                  <a:srgbClr val="B4B4B4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79400" lvl="3" marL="18288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E6E6E6"/>
              </a:buClr>
              <a:buSzPts val="800"/>
              <a:buFont typeface="Arial"/>
              <a:buChar char="•"/>
              <a:defRPr b="0" i="0" sz="1100" u="none" cap="none" strike="noStrike">
                <a:solidFill>
                  <a:srgbClr val="B4B4B4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79400" lvl="4" marL="22860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E6E6E6"/>
              </a:buClr>
              <a:buSzPts val="800"/>
              <a:buFont typeface="Arial"/>
              <a:buChar char="•"/>
              <a:defRPr b="0" i="0" sz="1100" u="none" cap="none" strike="noStrike">
                <a:solidFill>
                  <a:srgbClr val="B4B4B4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23850" lvl="5" marL="2743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23850" lvl="6" marL="3200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23850" lvl="7" marL="3657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23850" lvl="8" marL="4114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95" name="Google Shape;195;p22"/>
          <p:cNvSpPr txBox="1"/>
          <p:nvPr>
            <p:ph idx="4" type="body"/>
          </p:nvPr>
        </p:nvSpPr>
        <p:spPr>
          <a:xfrm>
            <a:off x="6126480" y="1603375"/>
            <a:ext cx="2606100" cy="24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E6E6E6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B4B4B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E6E6E6"/>
              </a:buClr>
              <a:buSzPts val="1100"/>
              <a:buFont typeface="Arial"/>
              <a:buChar char="•"/>
              <a:defRPr b="0" i="0" sz="1400" u="none" cap="none" strike="noStrike">
                <a:solidFill>
                  <a:srgbClr val="B4B4B4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79400" lvl="2" marL="13716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E6E6E6"/>
              </a:buClr>
              <a:buSzPts val="800"/>
              <a:buFont typeface="Arial"/>
              <a:buChar char="•"/>
              <a:defRPr b="0" i="0" sz="1100" u="none" cap="none" strike="noStrike">
                <a:solidFill>
                  <a:srgbClr val="B4B4B4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79400" lvl="3" marL="18288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E6E6E6"/>
              </a:buClr>
              <a:buSzPts val="800"/>
              <a:buFont typeface="Arial"/>
              <a:buChar char="•"/>
              <a:defRPr b="0" i="0" sz="1100" u="none" cap="none" strike="noStrike">
                <a:solidFill>
                  <a:srgbClr val="B4B4B4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79400" lvl="4" marL="22860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E6E6E6"/>
              </a:buClr>
              <a:buSzPts val="800"/>
              <a:buFont typeface="Arial"/>
              <a:buChar char="•"/>
              <a:defRPr b="0" i="0" sz="1100" u="none" cap="none" strike="noStrike">
                <a:solidFill>
                  <a:srgbClr val="B4B4B4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23850" lvl="5" marL="2743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23850" lvl="6" marL="3200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23850" lvl="7" marL="3657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23850" lvl="8" marL="4114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 Column (DARK)">
  <p:cSld name="4 Column (DARK)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3"/>
          <p:cNvSpPr txBox="1"/>
          <p:nvPr/>
        </p:nvSpPr>
        <p:spPr>
          <a:xfrm>
            <a:off x="4444183" y="4882121"/>
            <a:ext cx="255600" cy="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b="0" i="0" lang="en" sz="600" u="none" cap="none" strike="noStrike">
                <a:solidFill>
                  <a:srgbClr val="B4B4B4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b="0" i="0" sz="600" u="none" cap="none" strike="noStrike">
              <a:solidFill>
                <a:srgbClr val="B4B4B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8" name="Google Shape;198;p23"/>
          <p:cNvSpPr txBox="1"/>
          <p:nvPr/>
        </p:nvSpPr>
        <p:spPr>
          <a:xfrm>
            <a:off x="7322860" y="4882121"/>
            <a:ext cx="1409700" cy="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B4B4B4"/>
                </a:solidFill>
                <a:latin typeface="Roboto"/>
                <a:ea typeface="Roboto"/>
                <a:cs typeface="Roboto"/>
                <a:sym typeface="Roboto"/>
              </a:rPr>
              <a:t>© Cloudera, Inc. All rights reserved.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9" name="Google Shape;199;p23"/>
          <p:cNvGrpSpPr/>
          <p:nvPr/>
        </p:nvGrpSpPr>
        <p:grpSpPr>
          <a:xfrm>
            <a:off x="411465" y="4865944"/>
            <a:ext cx="534664" cy="104094"/>
            <a:chOff x="382588" y="4784726"/>
            <a:chExt cx="896937" cy="174625"/>
          </a:xfrm>
        </p:grpSpPr>
        <p:sp>
          <p:nvSpPr>
            <p:cNvPr id="200" name="Google Shape;200;p23"/>
            <p:cNvSpPr/>
            <p:nvPr/>
          </p:nvSpPr>
          <p:spPr>
            <a:xfrm>
              <a:off x="1087438" y="4824413"/>
              <a:ext cx="77788" cy="134938"/>
            </a:xfrm>
            <a:custGeom>
              <a:rect b="b" l="l" r="r" t="t"/>
              <a:pathLst>
                <a:path extrusionOk="0" h="666" w="390">
                  <a:moveTo>
                    <a:pt x="347" y="0"/>
                  </a:moveTo>
                  <a:lnTo>
                    <a:pt x="347" y="0"/>
                  </a:lnTo>
                  <a:cubicBezTo>
                    <a:pt x="303" y="0"/>
                    <a:pt x="259" y="5"/>
                    <a:pt x="217" y="17"/>
                  </a:cubicBezTo>
                  <a:cubicBezTo>
                    <a:pt x="197" y="23"/>
                    <a:pt x="178" y="30"/>
                    <a:pt x="161" y="38"/>
                  </a:cubicBezTo>
                  <a:cubicBezTo>
                    <a:pt x="158" y="33"/>
                    <a:pt x="154" y="28"/>
                    <a:pt x="149" y="24"/>
                  </a:cubicBezTo>
                  <a:cubicBezTo>
                    <a:pt x="132" y="7"/>
                    <a:pt x="112" y="0"/>
                    <a:pt x="89" y="0"/>
                  </a:cubicBezTo>
                  <a:lnTo>
                    <a:pt x="0" y="0"/>
                  </a:lnTo>
                  <a:lnTo>
                    <a:pt x="0" y="666"/>
                  </a:lnTo>
                  <a:lnTo>
                    <a:pt x="174" y="666"/>
                  </a:lnTo>
                  <a:lnTo>
                    <a:pt x="174" y="320"/>
                  </a:lnTo>
                  <a:cubicBezTo>
                    <a:pt x="174" y="253"/>
                    <a:pt x="185" y="226"/>
                    <a:pt x="209" y="203"/>
                  </a:cubicBezTo>
                  <a:cubicBezTo>
                    <a:pt x="231" y="180"/>
                    <a:pt x="267" y="168"/>
                    <a:pt x="315" y="168"/>
                  </a:cubicBezTo>
                  <a:lnTo>
                    <a:pt x="390" y="168"/>
                  </a:lnTo>
                  <a:lnTo>
                    <a:pt x="390" y="0"/>
                  </a:lnTo>
                  <a:lnTo>
                    <a:pt x="347" y="0"/>
                  </a:ln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1" name="Google Shape;201;p23"/>
            <p:cNvSpPr/>
            <p:nvPr/>
          </p:nvSpPr>
          <p:spPr>
            <a:xfrm>
              <a:off x="512763" y="4784726"/>
              <a:ext cx="33338" cy="173038"/>
            </a:xfrm>
            <a:custGeom>
              <a:rect b="b" l="l" r="r" t="t"/>
              <a:pathLst>
                <a:path extrusionOk="0" h="862" w="173">
                  <a:moveTo>
                    <a:pt x="89" y="0"/>
                  </a:moveTo>
                  <a:lnTo>
                    <a:pt x="89" y="0"/>
                  </a:lnTo>
                  <a:lnTo>
                    <a:pt x="0" y="0"/>
                  </a:lnTo>
                  <a:lnTo>
                    <a:pt x="0" y="780"/>
                  </a:lnTo>
                  <a:cubicBezTo>
                    <a:pt x="0" y="803"/>
                    <a:pt x="7" y="822"/>
                    <a:pt x="24" y="838"/>
                  </a:cubicBezTo>
                  <a:cubicBezTo>
                    <a:pt x="41" y="854"/>
                    <a:pt x="61" y="862"/>
                    <a:pt x="84" y="862"/>
                  </a:cubicBezTo>
                  <a:lnTo>
                    <a:pt x="173" y="862"/>
                  </a:lnTo>
                  <a:lnTo>
                    <a:pt x="173" y="81"/>
                  </a:lnTo>
                  <a:cubicBezTo>
                    <a:pt x="173" y="58"/>
                    <a:pt x="165" y="38"/>
                    <a:pt x="149" y="23"/>
                  </a:cubicBezTo>
                  <a:cubicBezTo>
                    <a:pt x="131" y="7"/>
                    <a:pt x="112" y="0"/>
                    <a:pt x="89" y="0"/>
                  </a:cubicBez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2" name="Google Shape;202;p23"/>
            <p:cNvSpPr/>
            <p:nvPr/>
          </p:nvSpPr>
          <p:spPr>
            <a:xfrm>
              <a:off x="560388" y="4821238"/>
              <a:ext cx="119063" cy="138113"/>
            </a:xfrm>
            <a:custGeom>
              <a:rect b="b" l="l" r="r" t="t"/>
              <a:pathLst>
                <a:path extrusionOk="0" h="688" w="607">
                  <a:moveTo>
                    <a:pt x="302" y="0"/>
                  </a:moveTo>
                  <a:lnTo>
                    <a:pt x="302" y="0"/>
                  </a:lnTo>
                  <a:cubicBezTo>
                    <a:pt x="498" y="0"/>
                    <a:pt x="607" y="130"/>
                    <a:pt x="607" y="345"/>
                  </a:cubicBezTo>
                  <a:cubicBezTo>
                    <a:pt x="607" y="560"/>
                    <a:pt x="498" y="688"/>
                    <a:pt x="302" y="688"/>
                  </a:cubicBezTo>
                  <a:cubicBezTo>
                    <a:pt x="103" y="688"/>
                    <a:pt x="0" y="560"/>
                    <a:pt x="0" y="345"/>
                  </a:cubicBezTo>
                  <a:cubicBezTo>
                    <a:pt x="0" y="130"/>
                    <a:pt x="103" y="0"/>
                    <a:pt x="302" y="0"/>
                  </a:cubicBezTo>
                  <a:close/>
                  <a:moveTo>
                    <a:pt x="302" y="547"/>
                  </a:moveTo>
                  <a:lnTo>
                    <a:pt x="302" y="547"/>
                  </a:lnTo>
                  <a:cubicBezTo>
                    <a:pt x="405" y="547"/>
                    <a:pt x="438" y="439"/>
                    <a:pt x="438" y="347"/>
                  </a:cubicBezTo>
                  <a:cubicBezTo>
                    <a:pt x="438" y="256"/>
                    <a:pt x="405" y="146"/>
                    <a:pt x="302" y="146"/>
                  </a:cubicBezTo>
                  <a:cubicBezTo>
                    <a:pt x="199" y="146"/>
                    <a:pt x="168" y="256"/>
                    <a:pt x="168" y="347"/>
                  </a:cubicBezTo>
                  <a:cubicBezTo>
                    <a:pt x="168" y="439"/>
                    <a:pt x="199" y="547"/>
                    <a:pt x="302" y="547"/>
                  </a:cubicBez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3" name="Google Shape;203;p23"/>
            <p:cNvSpPr/>
            <p:nvPr/>
          </p:nvSpPr>
          <p:spPr>
            <a:xfrm>
              <a:off x="382588" y="4821238"/>
              <a:ext cx="117475" cy="138113"/>
            </a:xfrm>
            <a:custGeom>
              <a:rect b="b" l="l" r="r" t="t"/>
              <a:pathLst>
                <a:path extrusionOk="0" h="689" w="592">
                  <a:moveTo>
                    <a:pt x="303" y="547"/>
                  </a:moveTo>
                  <a:lnTo>
                    <a:pt x="303" y="547"/>
                  </a:lnTo>
                  <a:cubicBezTo>
                    <a:pt x="199" y="547"/>
                    <a:pt x="168" y="439"/>
                    <a:pt x="168" y="347"/>
                  </a:cubicBezTo>
                  <a:cubicBezTo>
                    <a:pt x="168" y="256"/>
                    <a:pt x="199" y="146"/>
                    <a:pt x="303" y="146"/>
                  </a:cubicBezTo>
                  <a:cubicBezTo>
                    <a:pt x="356" y="146"/>
                    <a:pt x="391" y="176"/>
                    <a:pt x="412" y="217"/>
                  </a:cubicBezTo>
                  <a:lnTo>
                    <a:pt x="592" y="217"/>
                  </a:lnTo>
                  <a:cubicBezTo>
                    <a:pt x="556" y="80"/>
                    <a:pt x="456" y="0"/>
                    <a:pt x="303" y="0"/>
                  </a:cubicBezTo>
                  <a:cubicBezTo>
                    <a:pt x="103" y="0"/>
                    <a:pt x="0" y="130"/>
                    <a:pt x="0" y="345"/>
                  </a:cubicBezTo>
                  <a:cubicBezTo>
                    <a:pt x="0" y="560"/>
                    <a:pt x="103" y="689"/>
                    <a:pt x="303" y="689"/>
                  </a:cubicBezTo>
                  <a:cubicBezTo>
                    <a:pt x="456" y="689"/>
                    <a:pt x="556" y="609"/>
                    <a:pt x="592" y="473"/>
                  </a:cubicBezTo>
                  <a:lnTo>
                    <a:pt x="474" y="473"/>
                  </a:lnTo>
                  <a:cubicBezTo>
                    <a:pt x="474" y="473"/>
                    <a:pt x="442" y="473"/>
                    <a:pt x="424" y="491"/>
                  </a:cubicBezTo>
                  <a:cubicBezTo>
                    <a:pt x="392" y="520"/>
                    <a:pt x="367" y="547"/>
                    <a:pt x="303" y="547"/>
                  </a:cubicBez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4" name="Google Shape;204;p23"/>
            <p:cNvSpPr/>
            <p:nvPr/>
          </p:nvSpPr>
          <p:spPr>
            <a:xfrm>
              <a:off x="692151" y="4824413"/>
              <a:ext cx="114299" cy="134938"/>
            </a:xfrm>
            <a:custGeom>
              <a:rect b="b" l="l" r="r" t="t"/>
              <a:pathLst>
                <a:path extrusionOk="0" h="672" w="577">
                  <a:moveTo>
                    <a:pt x="553" y="25"/>
                  </a:moveTo>
                  <a:lnTo>
                    <a:pt x="553" y="25"/>
                  </a:lnTo>
                  <a:cubicBezTo>
                    <a:pt x="538" y="8"/>
                    <a:pt x="518" y="0"/>
                    <a:pt x="492" y="0"/>
                  </a:cubicBezTo>
                  <a:lnTo>
                    <a:pt x="406" y="0"/>
                  </a:lnTo>
                  <a:lnTo>
                    <a:pt x="406" y="417"/>
                  </a:lnTo>
                  <a:cubicBezTo>
                    <a:pt x="406" y="457"/>
                    <a:pt x="393" y="486"/>
                    <a:pt x="370" y="504"/>
                  </a:cubicBezTo>
                  <a:cubicBezTo>
                    <a:pt x="346" y="522"/>
                    <a:pt x="318" y="531"/>
                    <a:pt x="288" y="531"/>
                  </a:cubicBezTo>
                  <a:cubicBezTo>
                    <a:pt x="259" y="531"/>
                    <a:pt x="232" y="522"/>
                    <a:pt x="208" y="504"/>
                  </a:cubicBezTo>
                  <a:cubicBezTo>
                    <a:pt x="184" y="486"/>
                    <a:pt x="172" y="457"/>
                    <a:pt x="172" y="417"/>
                  </a:cubicBezTo>
                  <a:lnTo>
                    <a:pt x="172" y="85"/>
                  </a:lnTo>
                  <a:cubicBezTo>
                    <a:pt x="172" y="61"/>
                    <a:pt x="164" y="41"/>
                    <a:pt x="148" y="25"/>
                  </a:cubicBezTo>
                  <a:cubicBezTo>
                    <a:pt x="132" y="8"/>
                    <a:pt x="112" y="0"/>
                    <a:pt x="88" y="0"/>
                  </a:cubicBezTo>
                  <a:lnTo>
                    <a:pt x="0" y="0"/>
                  </a:lnTo>
                  <a:lnTo>
                    <a:pt x="0" y="387"/>
                  </a:lnTo>
                  <a:cubicBezTo>
                    <a:pt x="0" y="505"/>
                    <a:pt x="34" y="577"/>
                    <a:pt x="93" y="618"/>
                  </a:cubicBezTo>
                  <a:cubicBezTo>
                    <a:pt x="151" y="659"/>
                    <a:pt x="216" y="672"/>
                    <a:pt x="288" y="672"/>
                  </a:cubicBezTo>
                  <a:cubicBezTo>
                    <a:pt x="362" y="672"/>
                    <a:pt x="426" y="659"/>
                    <a:pt x="485" y="618"/>
                  </a:cubicBezTo>
                  <a:cubicBezTo>
                    <a:pt x="544" y="577"/>
                    <a:pt x="577" y="505"/>
                    <a:pt x="577" y="387"/>
                  </a:cubicBezTo>
                  <a:lnTo>
                    <a:pt x="577" y="85"/>
                  </a:lnTo>
                  <a:cubicBezTo>
                    <a:pt x="577" y="61"/>
                    <a:pt x="569" y="41"/>
                    <a:pt x="553" y="25"/>
                  </a:cubicBez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5" name="Google Shape;205;p23"/>
            <p:cNvSpPr/>
            <p:nvPr/>
          </p:nvSpPr>
          <p:spPr>
            <a:xfrm>
              <a:off x="820738" y="4784726"/>
              <a:ext cx="122237" cy="174624"/>
            </a:xfrm>
            <a:custGeom>
              <a:rect b="b" l="l" r="r" t="t"/>
              <a:pathLst>
                <a:path extrusionOk="0" h="868" w="618">
                  <a:moveTo>
                    <a:pt x="308" y="726"/>
                  </a:moveTo>
                  <a:lnTo>
                    <a:pt x="308" y="726"/>
                  </a:lnTo>
                  <a:cubicBezTo>
                    <a:pt x="203" y="726"/>
                    <a:pt x="171" y="618"/>
                    <a:pt x="171" y="526"/>
                  </a:cubicBezTo>
                  <a:cubicBezTo>
                    <a:pt x="171" y="435"/>
                    <a:pt x="203" y="325"/>
                    <a:pt x="308" y="325"/>
                  </a:cubicBezTo>
                  <a:cubicBezTo>
                    <a:pt x="413" y="325"/>
                    <a:pt x="446" y="434"/>
                    <a:pt x="446" y="525"/>
                  </a:cubicBezTo>
                  <a:lnTo>
                    <a:pt x="446" y="527"/>
                  </a:lnTo>
                  <a:cubicBezTo>
                    <a:pt x="446" y="618"/>
                    <a:pt x="413" y="726"/>
                    <a:pt x="308" y="726"/>
                  </a:cubicBezTo>
                  <a:close/>
                  <a:moveTo>
                    <a:pt x="593" y="23"/>
                  </a:moveTo>
                  <a:lnTo>
                    <a:pt x="593" y="23"/>
                  </a:lnTo>
                  <a:cubicBezTo>
                    <a:pt x="576" y="7"/>
                    <a:pt x="557" y="0"/>
                    <a:pt x="533" y="0"/>
                  </a:cubicBezTo>
                  <a:lnTo>
                    <a:pt x="446" y="0"/>
                  </a:lnTo>
                  <a:lnTo>
                    <a:pt x="446" y="246"/>
                  </a:lnTo>
                  <a:cubicBezTo>
                    <a:pt x="420" y="221"/>
                    <a:pt x="364" y="179"/>
                    <a:pt x="280" y="179"/>
                  </a:cubicBezTo>
                  <a:cubicBezTo>
                    <a:pt x="102" y="179"/>
                    <a:pt x="0" y="309"/>
                    <a:pt x="0" y="524"/>
                  </a:cubicBezTo>
                  <a:cubicBezTo>
                    <a:pt x="0" y="739"/>
                    <a:pt x="106" y="868"/>
                    <a:pt x="308" y="868"/>
                  </a:cubicBezTo>
                  <a:cubicBezTo>
                    <a:pt x="506" y="868"/>
                    <a:pt x="616" y="740"/>
                    <a:pt x="618" y="527"/>
                  </a:cubicBezTo>
                  <a:lnTo>
                    <a:pt x="618" y="81"/>
                  </a:lnTo>
                  <a:cubicBezTo>
                    <a:pt x="618" y="58"/>
                    <a:pt x="609" y="38"/>
                    <a:pt x="593" y="23"/>
                  </a:cubicBez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6" name="Google Shape;206;p23"/>
            <p:cNvSpPr/>
            <p:nvPr/>
          </p:nvSpPr>
          <p:spPr>
            <a:xfrm>
              <a:off x="955676" y="4821238"/>
              <a:ext cx="119062" cy="138113"/>
            </a:xfrm>
            <a:custGeom>
              <a:rect b="b" l="l" r="r" t="t"/>
              <a:pathLst>
                <a:path extrusionOk="0" h="689" w="606">
                  <a:moveTo>
                    <a:pt x="303" y="146"/>
                  </a:moveTo>
                  <a:lnTo>
                    <a:pt x="303" y="146"/>
                  </a:lnTo>
                  <a:cubicBezTo>
                    <a:pt x="231" y="146"/>
                    <a:pt x="184" y="200"/>
                    <a:pt x="178" y="262"/>
                  </a:cubicBezTo>
                  <a:lnTo>
                    <a:pt x="429" y="262"/>
                  </a:lnTo>
                  <a:cubicBezTo>
                    <a:pt x="428" y="200"/>
                    <a:pt x="373" y="146"/>
                    <a:pt x="303" y="146"/>
                  </a:cubicBezTo>
                  <a:close/>
                  <a:moveTo>
                    <a:pt x="606" y="307"/>
                  </a:moveTo>
                  <a:lnTo>
                    <a:pt x="606" y="307"/>
                  </a:lnTo>
                  <a:cubicBezTo>
                    <a:pt x="606" y="320"/>
                    <a:pt x="603" y="333"/>
                    <a:pt x="597" y="345"/>
                  </a:cubicBezTo>
                  <a:cubicBezTo>
                    <a:pt x="593" y="353"/>
                    <a:pt x="588" y="359"/>
                    <a:pt x="582" y="366"/>
                  </a:cubicBezTo>
                  <a:cubicBezTo>
                    <a:pt x="566" y="382"/>
                    <a:pt x="547" y="391"/>
                    <a:pt x="524" y="391"/>
                  </a:cubicBezTo>
                  <a:lnTo>
                    <a:pt x="172" y="391"/>
                  </a:lnTo>
                  <a:cubicBezTo>
                    <a:pt x="176" y="470"/>
                    <a:pt x="216" y="547"/>
                    <a:pt x="303" y="547"/>
                  </a:cubicBezTo>
                  <a:cubicBezTo>
                    <a:pt x="368" y="547"/>
                    <a:pt x="393" y="520"/>
                    <a:pt x="424" y="491"/>
                  </a:cubicBezTo>
                  <a:cubicBezTo>
                    <a:pt x="442" y="473"/>
                    <a:pt x="474" y="473"/>
                    <a:pt x="474" y="473"/>
                  </a:cubicBezTo>
                  <a:lnTo>
                    <a:pt x="593" y="473"/>
                  </a:lnTo>
                  <a:cubicBezTo>
                    <a:pt x="556" y="609"/>
                    <a:pt x="457" y="689"/>
                    <a:pt x="303" y="689"/>
                  </a:cubicBezTo>
                  <a:cubicBezTo>
                    <a:pt x="104" y="689"/>
                    <a:pt x="0" y="560"/>
                    <a:pt x="0" y="345"/>
                  </a:cubicBezTo>
                  <a:cubicBezTo>
                    <a:pt x="0" y="130"/>
                    <a:pt x="104" y="0"/>
                    <a:pt x="303" y="0"/>
                  </a:cubicBezTo>
                  <a:cubicBezTo>
                    <a:pt x="457" y="0"/>
                    <a:pt x="556" y="80"/>
                    <a:pt x="593" y="217"/>
                  </a:cubicBezTo>
                  <a:cubicBezTo>
                    <a:pt x="599" y="242"/>
                    <a:pt x="603" y="268"/>
                    <a:pt x="606" y="297"/>
                  </a:cubicBezTo>
                  <a:lnTo>
                    <a:pt x="606" y="307"/>
                  </a:ln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7" name="Google Shape;207;p23"/>
            <p:cNvSpPr/>
            <p:nvPr/>
          </p:nvSpPr>
          <p:spPr>
            <a:xfrm>
              <a:off x="1169988" y="4821238"/>
              <a:ext cx="109537" cy="138113"/>
            </a:xfrm>
            <a:custGeom>
              <a:rect b="b" l="l" r="r" t="t"/>
              <a:pathLst>
                <a:path extrusionOk="0" h="688" w="559">
                  <a:moveTo>
                    <a:pt x="372" y="508"/>
                  </a:moveTo>
                  <a:lnTo>
                    <a:pt x="372" y="508"/>
                  </a:lnTo>
                  <a:cubicBezTo>
                    <a:pt x="345" y="534"/>
                    <a:pt x="309" y="547"/>
                    <a:pt x="263" y="547"/>
                  </a:cubicBezTo>
                  <a:cubicBezTo>
                    <a:pt x="249" y="547"/>
                    <a:pt x="203" y="544"/>
                    <a:pt x="184" y="526"/>
                  </a:cubicBezTo>
                  <a:cubicBezTo>
                    <a:pt x="170" y="513"/>
                    <a:pt x="161" y="499"/>
                    <a:pt x="161" y="475"/>
                  </a:cubicBezTo>
                  <a:cubicBezTo>
                    <a:pt x="161" y="457"/>
                    <a:pt x="168" y="440"/>
                    <a:pt x="179" y="429"/>
                  </a:cubicBezTo>
                  <a:cubicBezTo>
                    <a:pt x="203" y="403"/>
                    <a:pt x="230" y="399"/>
                    <a:pt x="288" y="386"/>
                  </a:cubicBezTo>
                  <a:cubicBezTo>
                    <a:pt x="327" y="378"/>
                    <a:pt x="373" y="364"/>
                    <a:pt x="398" y="350"/>
                  </a:cubicBezTo>
                  <a:lnTo>
                    <a:pt x="398" y="400"/>
                  </a:lnTo>
                  <a:cubicBezTo>
                    <a:pt x="398" y="446"/>
                    <a:pt x="399" y="483"/>
                    <a:pt x="372" y="508"/>
                  </a:cubicBezTo>
                  <a:close/>
                  <a:moveTo>
                    <a:pt x="559" y="185"/>
                  </a:moveTo>
                  <a:lnTo>
                    <a:pt x="559" y="185"/>
                  </a:lnTo>
                  <a:cubicBezTo>
                    <a:pt x="559" y="126"/>
                    <a:pt x="534" y="80"/>
                    <a:pt x="486" y="47"/>
                  </a:cubicBezTo>
                  <a:cubicBezTo>
                    <a:pt x="440" y="17"/>
                    <a:pt x="371" y="0"/>
                    <a:pt x="278" y="0"/>
                  </a:cubicBezTo>
                  <a:cubicBezTo>
                    <a:pt x="196" y="0"/>
                    <a:pt x="131" y="20"/>
                    <a:pt x="87" y="57"/>
                  </a:cubicBezTo>
                  <a:cubicBezTo>
                    <a:pt x="47" y="90"/>
                    <a:pt x="23" y="135"/>
                    <a:pt x="17" y="185"/>
                  </a:cubicBezTo>
                  <a:lnTo>
                    <a:pt x="183" y="185"/>
                  </a:lnTo>
                  <a:cubicBezTo>
                    <a:pt x="191" y="165"/>
                    <a:pt x="205" y="152"/>
                    <a:pt x="224" y="146"/>
                  </a:cubicBezTo>
                  <a:cubicBezTo>
                    <a:pt x="242" y="139"/>
                    <a:pt x="262" y="136"/>
                    <a:pt x="286" y="136"/>
                  </a:cubicBezTo>
                  <a:cubicBezTo>
                    <a:pt x="315" y="136"/>
                    <a:pt x="335" y="139"/>
                    <a:pt x="356" y="147"/>
                  </a:cubicBezTo>
                  <a:cubicBezTo>
                    <a:pt x="381" y="156"/>
                    <a:pt x="394" y="170"/>
                    <a:pt x="394" y="195"/>
                  </a:cubicBezTo>
                  <a:cubicBezTo>
                    <a:pt x="394" y="221"/>
                    <a:pt x="358" y="246"/>
                    <a:pt x="286" y="255"/>
                  </a:cubicBezTo>
                  <a:cubicBezTo>
                    <a:pt x="198" y="266"/>
                    <a:pt x="129" y="276"/>
                    <a:pt x="66" y="322"/>
                  </a:cubicBezTo>
                  <a:cubicBezTo>
                    <a:pt x="26" y="352"/>
                    <a:pt x="0" y="406"/>
                    <a:pt x="0" y="475"/>
                  </a:cubicBezTo>
                  <a:cubicBezTo>
                    <a:pt x="0" y="549"/>
                    <a:pt x="23" y="601"/>
                    <a:pt x="67" y="633"/>
                  </a:cubicBezTo>
                  <a:cubicBezTo>
                    <a:pt x="107" y="663"/>
                    <a:pt x="170" y="688"/>
                    <a:pt x="274" y="688"/>
                  </a:cubicBezTo>
                  <a:cubicBezTo>
                    <a:pt x="366" y="688"/>
                    <a:pt x="436" y="668"/>
                    <a:pt x="482" y="637"/>
                  </a:cubicBezTo>
                  <a:cubicBezTo>
                    <a:pt x="530" y="604"/>
                    <a:pt x="557" y="566"/>
                    <a:pt x="559" y="497"/>
                  </a:cubicBezTo>
                  <a:lnTo>
                    <a:pt x="559" y="185"/>
                  </a:ln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cxnSp>
        <p:nvCxnSpPr>
          <p:cNvPr id="208" name="Google Shape;208;p23"/>
          <p:cNvCxnSpPr/>
          <p:nvPr/>
        </p:nvCxnSpPr>
        <p:spPr>
          <a:xfrm>
            <a:off x="411480" y="412170"/>
            <a:ext cx="8321100" cy="0"/>
          </a:xfrm>
          <a:prstGeom prst="straightConnector1">
            <a:avLst/>
          </a:prstGeom>
          <a:noFill/>
          <a:ln cap="flat" cmpd="sng" w="9525">
            <a:solidFill>
              <a:srgbClr val="B4B4B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09" name="Google Shape;209;p23"/>
          <p:cNvSpPr txBox="1"/>
          <p:nvPr>
            <p:ph type="title"/>
          </p:nvPr>
        </p:nvSpPr>
        <p:spPr>
          <a:xfrm>
            <a:off x="411480" y="444985"/>
            <a:ext cx="8321100" cy="435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Lato"/>
              <a:buNone/>
              <a:defRPr b="0" i="0" sz="23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23"/>
          <p:cNvSpPr txBox="1"/>
          <p:nvPr>
            <p:ph idx="1" type="body"/>
          </p:nvPr>
        </p:nvSpPr>
        <p:spPr>
          <a:xfrm>
            <a:off x="411480" y="880215"/>
            <a:ext cx="8321100" cy="3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7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-323850" lvl="5" marL="2743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23850" lvl="6" marL="3200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23850" lvl="7" marL="3657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23850" lvl="8" marL="4114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11" name="Google Shape;211;p23"/>
          <p:cNvSpPr txBox="1"/>
          <p:nvPr>
            <p:ph idx="2" type="body"/>
          </p:nvPr>
        </p:nvSpPr>
        <p:spPr>
          <a:xfrm>
            <a:off x="411480" y="1603375"/>
            <a:ext cx="1920300" cy="27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E6E6E6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B4B4B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E6E6E6"/>
              </a:buClr>
              <a:buSzPts val="1100"/>
              <a:buFont typeface="Arial"/>
              <a:buChar char="•"/>
              <a:defRPr b="0" i="0" sz="1400" u="none" cap="none" strike="noStrike">
                <a:solidFill>
                  <a:srgbClr val="B4B4B4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79400" lvl="2" marL="13716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E6E6E6"/>
              </a:buClr>
              <a:buSzPts val="800"/>
              <a:buFont typeface="Arial"/>
              <a:buChar char="•"/>
              <a:defRPr b="0" i="0" sz="1100" u="none" cap="none" strike="noStrike">
                <a:solidFill>
                  <a:srgbClr val="B4B4B4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79400" lvl="3" marL="18288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E6E6E6"/>
              </a:buClr>
              <a:buSzPts val="800"/>
              <a:buFont typeface="Arial"/>
              <a:buChar char="•"/>
              <a:defRPr b="0" i="0" sz="1100" u="none" cap="none" strike="noStrike">
                <a:solidFill>
                  <a:srgbClr val="B4B4B4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73050" lvl="4" marL="22860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E6E6E6"/>
              </a:buClr>
              <a:buSzPts val="700"/>
              <a:buFont typeface="Arial"/>
              <a:buChar char="•"/>
              <a:defRPr b="0" i="0" sz="900" u="none" cap="none" strike="noStrike">
                <a:solidFill>
                  <a:srgbClr val="B4B4B4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23850" lvl="5" marL="2743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23850" lvl="6" marL="3200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23850" lvl="7" marL="3657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23850" lvl="8" marL="4114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12" name="Google Shape;212;p23"/>
          <p:cNvSpPr txBox="1"/>
          <p:nvPr>
            <p:ph idx="3" type="body"/>
          </p:nvPr>
        </p:nvSpPr>
        <p:spPr>
          <a:xfrm>
            <a:off x="2545080" y="1603375"/>
            <a:ext cx="1920300" cy="27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E6E6E6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B4B4B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E6E6E6"/>
              </a:buClr>
              <a:buSzPts val="1100"/>
              <a:buFont typeface="Arial"/>
              <a:buChar char="•"/>
              <a:defRPr b="0" i="0" sz="1400" u="none" cap="none" strike="noStrike">
                <a:solidFill>
                  <a:srgbClr val="B4B4B4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79400" lvl="2" marL="13716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E6E6E6"/>
              </a:buClr>
              <a:buSzPts val="800"/>
              <a:buFont typeface="Arial"/>
              <a:buChar char="•"/>
              <a:defRPr b="0" i="0" sz="1100" u="none" cap="none" strike="noStrike">
                <a:solidFill>
                  <a:srgbClr val="B4B4B4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79400" lvl="3" marL="18288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E6E6E6"/>
              </a:buClr>
              <a:buSzPts val="800"/>
              <a:buFont typeface="Arial"/>
              <a:buChar char="•"/>
              <a:defRPr b="0" i="0" sz="1100" u="none" cap="none" strike="noStrike">
                <a:solidFill>
                  <a:srgbClr val="B4B4B4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79400" lvl="4" marL="22860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E6E6E6"/>
              </a:buClr>
              <a:buSzPts val="800"/>
              <a:buFont typeface="Arial"/>
              <a:buChar char="•"/>
              <a:defRPr b="0" i="0" sz="1100" u="none" cap="none" strike="noStrike">
                <a:solidFill>
                  <a:srgbClr val="B4B4B4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23850" lvl="5" marL="2743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23850" lvl="6" marL="3200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23850" lvl="7" marL="3657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23850" lvl="8" marL="4114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13" name="Google Shape;213;p23"/>
          <p:cNvSpPr txBox="1"/>
          <p:nvPr>
            <p:ph idx="4" type="body"/>
          </p:nvPr>
        </p:nvSpPr>
        <p:spPr>
          <a:xfrm>
            <a:off x="6812280" y="1603375"/>
            <a:ext cx="1920300" cy="27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E6E6E6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B4B4B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E6E6E6"/>
              </a:buClr>
              <a:buSzPts val="1100"/>
              <a:buFont typeface="Arial"/>
              <a:buChar char="•"/>
              <a:defRPr b="0" i="0" sz="1400" u="none" cap="none" strike="noStrike">
                <a:solidFill>
                  <a:srgbClr val="B4B4B4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79400" lvl="2" marL="13716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E6E6E6"/>
              </a:buClr>
              <a:buSzPts val="800"/>
              <a:buFont typeface="Arial"/>
              <a:buChar char="•"/>
              <a:defRPr b="0" i="0" sz="1100" u="none" cap="none" strike="noStrike">
                <a:solidFill>
                  <a:srgbClr val="B4B4B4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79400" lvl="3" marL="18288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E6E6E6"/>
              </a:buClr>
              <a:buSzPts val="800"/>
              <a:buFont typeface="Arial"/>
              <a:buChar char="•"/>
              <a:defRPr b="0" i="0" sz="1100" u="none" cap="none" strike="noStrike">
                <a:solidFill>
                  <a:srgbClr val="B4B4B4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79400" lvl="4" marL="22860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E6E6E6"/>
              </a:buClr>
              <a:buSzPts val="800"/>
              <a:buFont typeface="Arial"/>
              <a:buChar char="•"/>
              <a:defRPr b="0" i="0" sz="1100" u="none" cap="none" strike="noStrike">
                <a:solidFill>
                  <a:srgbClr val="B4B4B4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23850" lvl="5" marL="2743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23850" lvl="6" marL="3200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23850" lvl="7" marL="3657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23850" lvl="8" marL="4114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14" name="Google Shape;214;p23"/>
          <p:cNvSpPr txBox="1"/>
          <p:nvPr>
            <p:ph idx="5" type="body"/>
          </p:nvPr>
        </p:nvSpPr>
        <p:spPr>
          <a:xfrm>
            <a:off x="4678680" y="1603375"/>
            <a:ext cx="1920300" cy="27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E6E6E6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B4B4B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E6E6E6"/>
              </a:buClr>
              <a:buSzPts val="1100"/>
              <a:buFont typeface="Arial"/>
              <a:buChar char="•"/>
              <a:defRPr b="0" i="0" sz="1400" u="none" cap="none" strike="noStrike">
                <a:solidFill>
                  <a:srgbClr val="B4B4B4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79400" lvl="2" marL="13716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E6E6E6"/>
              </a:buClr>
              <a:buSzPts val="800"/>
              <a:buFont typeface="Arial"/>
              <a:buChar char="•"/>
              <a:defRPr b="0" i="0" sz="1100" u="none" cap="none" strike="noStrike">
                <a:solidFill>
                  <a:srgbClr val="B4B4B4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79400" lvl="3" marL="18288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E6E6E6"/>
              </a:buClr>
              <a:buSzPts val="800"/>
              <a:buFont typeface="Arial"/>
              <a:buChar char="•"/>
              <a:defRPr b="0" i="0" sz="1100" u="none" cap="none" strike="noStrike">
                <a:solidFill>
                  <a:srgbClr val="B4B4B4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79400" lvl="4" marL="22860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E6E6E6"/>
              </a:buClr>
              <a:buSzPts val="800"/>
              <a:buFont typeface="Arial"/>
              <a:buChar char="•"/>
              <a:defRPr b="0" i="0" sz="1100" u="none" cap="none" strike="noStrike">
                <a:solidFill>
                  <a:srgbClr val="B4B4B4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23850" lvl="5" marL="2743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23850" lvl="6" marL="3200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23850" lvl="7" marL="3657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23850" lvl="8" marL="4114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mages 3-Up (DARK)">
  <p:cSld name="Images 3-Up (DARK)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4"/>
          <p:cNvSpPr txBox="1"/>
          <p:nvPr/>
        </p:nvSpPr>
        <p:spPr>
          <a:xfrm>
            <a:off x="4444183" y="4882121"/>
            <a:ext cx="255600" cy="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b="0" i="0" lang="en" sz="600" u="none" cap="none" strike="noStrike">
                <a:solidFill>
                  <a:srgbClr val="B4B4B4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b="0" i="0" sz="600" u="none" cap="none" strike="noStrike">
              <a:solidFill>
                <a:srgbClr val="B4B4B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7" name="Google Shape;217;p24"/>
          <p:cNvSpPr txBox="1"/>
          <p:nvPr/>
        </p:nvSpPr>
        <p:spPr>
          <a:xfrm>
            <a:off x="7322860" y="4882121"/>
            <a:ext cx="1409700" cy="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B4B4B4"/>
                </a:solidFill>
                <a:latin typeface="Roboto"/>
                <a:ea typeface="Roboto"/>
                <a:cs typeface="Roboto"/>
                <a:sym typeface="Roboto"/>
              </a:rPr>
              <a:t>© Cloudera, Inc. All rights reserved.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8" name="Google Shape;218;p24"/>
          <p:cNvGrpSpPr/>
          <p:nvPr/>
        </p:nvGrpSpPr>
        <p:grpSpPr>
          <a:xfrm>
            <a:off x="411465" y="4865944"/>
            <a:ext cx="534664" cy="104094"/>
            <a:chOff x="382588" y="4784726"/>
            <a:chExt cx="896937" cy="174625"/>
          </a:xfrm>
        </p:grpSpPr>
        <p:sp>
          <p:nvSpPr>
            <p:cNvPr id="219" name="Google Shape;219;p24"/>
            <p:cNvSpPr/>
            <p:nvPr/>
          </p:nvSpPr>
          <p:spPr>
            <a:xfrm>
              <a:off x="1087438" y="4824413"/>
              <a:ext cx="77788" cy="134938"/>
            </a:xfrm>
            <a:custGeom>
              <a:rect b="b" l="l" r="r" t="t"/>
              <a:pathLst>
                <a:path extrusionOk="0" h="666" w="390">
                  <a:moveTo>
                    <a:pt x="347" y="0"/>
                  </a:moveTo>
                  <a:lnTo>
                    <a:pt x="347" y="0"/>
                  </a:lnTo>
                  <a:cubicBezTo>
                    <a:pt x="303" y="0"/>
                    <a:pt x="259" y="5"/>
                    <a:pt x="217" y="17"/>
                  </a:cubicBezTo>
                  <a:cubicBezTo>
                    <a:pt x="197" y="23"/>
                    <a:pt x="178" y="30"/>
                    <a:pt x="161" y="38"/>
                  </a:cubicBezTo>
                  <a:cubicBezTo>
                    <a:pt x="158" y="33"/>
                    <a:pt x="154" y="28"/>
                    <a:pt x="149" y="24"/>
                  </a:cubicBezTo>
                  <a:cubicBezTo>
                    <a:pt x="132" y="7"/>
                    <a:pt x="112" y="0"/>
                    <a:pt x="89" y="0"/>
                  </a:cubicBezTo>
                  <a:lnTo>
                    <a:pt x="0" y="0"/>
                  </a:lnTo>
                  <a:lnTo>
                    <a:pt x="0" y="666"/>
                  </a:lnTo>
                  <a:lnTo>
                    <a:pt x="174" y="666"/>
                  </a:lnTo>
                  <a:lnTo>
                    <a:pt x="174" y="320"/>
                  </a:lnTo>
                  <a:cubicBezTo>
                    <a:pt x="174" y="253"/>
                    <a:pt x="185" y="226"/>
                    <a:pt x="209" y="203"/>
                  </a:cubicBezTo>
                  <a:cubicBezTo>
                    <a:pt x="231" y="180"/>
                    <a:pt x="267" y="168"/>
                    <a:pt x="315" y="168"/>
                  </a:cubicBezTo>
                  <a:lnTo>
                    <a:pt x="390" y="168"/>
                  </a:lnTo>
                  <a:lnTo>
                    <a:pt x="390" y="0"/>
                  </a:lnTo>
                  <a:lnTo>
                    <a:pt x="347" y="0"/>
                  </a:ln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20" name="Google Shape;220;p24"/>
            <p:cNvSpPr/>
            <p:nvPr/>
          </p:nvSpPr>
          <p:spPr>
            <a:xfrm>
              <a:off x="512763" y="4784726"/>
              <a:ext cx="33338" cy="173038"/>
            </a:xfrm>
            <a:custGeom>
              <a:rect b="b" l="l" r="r" t="t"/>
              <a:pathLst>
                <a:path extrusionOk="0" h="862" w="173">
                  <a:moveTo>
                    <a:pt x="89" y="0"/>
                  </a:moveTo>
                  <a:lnTo>
                    <a:pt x="89" y="0"/>
                  </a:lnTo>
                  <a:lnTo>
                    <a:pt x="0" y="0"/>
                  </a:lnTo>
                  <a:lnTo>
                    <a:pt x="0" y="780"/>
                  </a:lnTo>
                  <a:cubicBezTo>
                    <a:pt x="0" y="803"/>
                    <a:pt x="7" y="822"/>
                    <a:pt x="24" y="838"/>
                  </a:cubicBezTo>
                  <a:cubicBezTo>
                    <a:pt x="41" y="854"/>
                    <a:pt x="61" y="862"/>
                    <a:pt x="84" y="862"/>
                  </a:cubicBezTo>
                  <a:lnTo>
                    <a:pt x="173" y="862"/>
                  </a:lnTo>
                  <a:lnTo>
                    <a:pt x="173" y="81"/>
                  </a:lnTo>
                  <a:cubicBezTo>
                    <a:pt x="173" y="58"/>
                    <a:pt x="165" y="38"/>
                    <a:pt x="149" y="23"/>
                  </a:cubicBezTo>
                  <a:cubicBezTo>
                    <a:pt x="131" y="7"/>
                    <a:pt x="112" y="0"/>
                    <a:pt x="89" y="0"/>
                  </a:cubicBez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21" name="Google Shape;221;p24"/>
            <p:cNvSpPr/>
            <p:nvPr/>
          </p:nvSpPr>
          <p:spPr>
            <a:xfrm>
              <a:off x="560388" y="4821238"/>
              <a:ext cx="119063" cy="138113"/>
            </a:xfrm>
            <a:custGeom>
              <a:rect b="b" l="l" r="r" t="t"/>
              <a:pathLst>
                <a:path extrusionOk="0" h="688" w="607">
                  <a:moveTo>
                    <a:pt x="302" y="0"/>
                  </a:moveTo>
                  <a:lnTo>
                    <a:pt x="302" y="0"/>
                  </a:lnTo>
                  <a:cubicBezTo>
                    <a:pt x="498" y="0"/>
                    <a:pt x="607" y="130"/>
                    <a:pt x="607" y="345"/>
                  </a:cubicBezTo>
                  <a:cubicBezTo>
                    <a:pt x="607" y="560"/>
                    <a:pt x="498" y="688"/>
                    <a:pt x="302" y="688"/>
                  </a:cubicBezTo>
                  <a:cubicBezTo>
                    <a:pt x="103" y="688"/>
                    <a:pt x="0" y="560"/>
                    <a:pt x="0" y="345"/>
                  </a:cubicBezTo>
                  <a:cubicBezTo>
                    <a:pt x="0" y="130"/>
                    <a:pt x="103" y="0"/>
                    <a:pt x="302" y="0"/>
                  </a:cubicBezTo>
                  <a:close/>
                  <a:moveTo>
                    <a:pt x="302" y="547"/>
                  </a:moveTo>
                  <a:lnTo>
                    <a:pt x="302" y="547"/>
                  </a:lnTo>
                  <a:cubicBezTo>
                    <a:pt x="405" y="547"/>
                    <a:pt x="438" y="439"/>
                    <a:pt x="438" y="347"/>
                  </a:cubicBezTo>
                  <a:cubicBezTo>
                    <a:pt x="438" y="256"/>
                    <a:pt x="405" y="146"/>
                    <a:pt x="302" y="146"/>
                  </a:cubicBezTo>
                  <a:cubicBezTo>
                    <a:pt x="199" y="146"/>
                    <a:pt x="168" y="256"/>
                    <a:pt x="168" y="347"/>
                  </a:cubicBezTo>
                  <a:cubicBezTo>
                    <a:pt x="168" y="439"/>
                    <a:pt x="199" y="547"/>
                    <a:pt x="302" y="547"/>
                  </a:cubicBez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22" name="Google Shape;222;p24"/>
            <p:cNvSpPr/>
            <p:nvPr/>
          </p:nvSpPr>
          <p:spPr>
            <a:xfrm>
              <a:off x="382588" y="4821238"/>
              <a:ext cx="117475" cy="138113"/>
            </a:xfrm>
            <a:custGeom>
              <a:rect b="b" l="l" r="r" t="t"/>
              <a:pathLst>
                <a:path extrusionOk="0" h="689" w="592">
                  <a:moveTo>
                    <a:pt x="303" y="547"/>
                  </a:moveTo>
                  <a:lnTo>
                    <a:pt x="303" y="547"/>
                  </a:lnTo>
                  <a:cubicBezTo>
                    <a:pt x="199" y="547"/>
                    <a:pt x="168" y="439"/>
                    <a:pt x="168" y="347"/>
                  </a:cubicBezTo>
                  <a:cubicBezTo>
                    <a:pt x="168" y="256"/>
                    <a:pt x="199" y="146"/>
                    <a:pt x="303" y="146"/>
                  </a:cubicBezTo>
                  <a:cubicBezTo>
                    <a:pt x="356" y="146"/>
                    <a:pt x="391" y="176"/>
                    <a:pt x="412" y="217"/>
                  </a:cubicBezTo>
                  <a:lnTo>
                    <a:pt x="592" y="217"/>
                  </a:lnTo>
                  <a:cubicBezTo>
                    <a:pt x="556" y="80"/>
                    <a:pt x="456" y="0"/>
                    <a:pt x="303" y="0"/>
                  </a:cubicBezTo>
                  <a:cubicBezTo>
                    <a:pt x="103" y="0"/>
                    <a:pt x="0" y="130"/>
                    <a:pt x="0" y="345"/>
                  </a:cubicBezTo>
                  <a:cubicBezTo>
                    <a:pt x="0" y="560"/>
                    <a:pt x="103" y="689"/>
                    <a:pt x="303" y="689"/>
                  </a:cubicBezTo>
                  <a:cubicBezTo>
                    <a:pt x="456" y="689"/>
                    <a:pt x="556" y="609"/>
                    <a:pt x="592" y="473"/>
                  </a:cubicBezTo>
                  <a:lnTo>
                    <a:pt x="474" y="473"/>
                  </a:lnTo>
                  <a:cubicBezTo>
                    <a:pt x="474" y="473"/>
                    <a:pt x="442" y="473"/>
                    <a:pt x="424" y="491"/>
                  </a:cubicBezTo>
                  <a:cubicBezTo>
                    <a:pt x="392" y="520"/>
                    <a:pt x="367" y="547"/>
                    <a:pt x="303" y="547"/>
                  </a:cubicBez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23" name="Google Shape;223;p24"/>
            <p:cNvSpPr/>
            <p:nvPr/>
          </p:nvSpPr>
          <p:spPr>
            <a:xfrm>
              <a:off x="692151" y="4824413"/>
              <a:ext cx="114299" cy="134938"/>
            </a:xfrm>
            <a:custGeom>
              <a:rect b="b" l="l" r="r" t="t"/>
              <a:pathLst>
                <a:path extrusionOk="0" h="672" w="577">
                  <a:moveTo>
                    <a:pt x="553" y="25"/>
                  </a:moveTo>
                  <a:lnTo>
                    <a:pt x="553" y="25"/>
                  </a:lnTo>
                  <a:cubicBezTo>
                    <a:pt x="538" y="8"/>
                    <a:pt x="518" y="0"/>
                    <a:pt x="492" y="0"/>
                  </a:cubicBezTo>
                  <a:lnTo>
                    <a:pt x="406" y="0"/>
                  </a:lnTo>
                  <a:lnTo>
                    <a:pt x="406" y="417"/>
                  </a:lnTo>
                  <a:cubicBezTo>
                    <a:pt x="406" y="457"/>
                    <a:pt x="393" y="486"/>
                    <a:pt x="370" y="504"/>
                  </a:cubicBezTo>
                  <a:cubicBezTo>
                    <a:pt x="346" y="522"/>
                    <a:pt x="318" y="531"/>
                    <a:pt x="288" y="531"/>
                  </a:cubicBezTo>
                  <a:cubicBezTo>
                    <a:pt x="259" y="531"/>
                    <a:pt x="232" y="522"/>
                    <a:pt x="208" y="504"/>
                  </a:cubicBezTo>
                  <a:cubicBezTo>
                    <a:pt x="184" y="486"/>
                    <a:pt x="172" y="457"/>
                    <a:pt x="172" y="417"/>
                  </a:cubicBezTo>
                  <a:lnTo>
                    <a:pt x="172" y="85"/>
                  </a:lnTo>
                  <a:cubicBezTo>
                    <a:pt x="172" y="61"/>
                    <a:pt x="164" y="41"/>
                    <a:pt x="148" y="25"/>
                  </a:cubicBezTo>
                  <a:cubicBezTo>
                    <a:pt x="132" y="8"/>
                    <a:pt x="112" y="0"/>
                    <a:pt x="88" y="0"/>
                  </a:cubicBezTo>
                  <a:lnTo>
                    <a:pt x="0" y="0"/>
                  </a:lnTo>
                  <a:lnTo>
                    <a:pt x="0" y="387"/>
                  </a:lnTo>
                  <a:cubicBezTo>
                    <a:pt x="0" y="505"/>
                    <a:pt x="34" y="577"/>
                    <a:pt x="93" y="618"/>
                  </a:cubicBezTo>
                  <a:cubicBezTo>
                    <a:pt x="151" y="659"/>
                    <a:pt x="216" y="672"/>
                    <a:pt x="288" y="672"/>
                  </a:cubicBezTo>
                  <a:cubicBezTo>
                    <a:pt x="362" y="672"/>
                    <a:pt x="426" y="659"/>
                    <a:pt x="485" y="618"/>
                  </a:cubicBezTo>
                  <a:cubicBezTo>
                    <a:pt x="544" y="577"/>
                    <a:pt x="577" y="505"/>
                    <a:pt x="577" y="387"/>
                  </a:cubicBezTo>
                  <a:lnTo>
                    <a:pt x="577" y="85"/>
                  </a:lnTo>
                  <a:cubicBezTo>
                    <a:pt x="577" y="61"/>
                    <a:pt x="569" y="41"/>
                    <a:pt x="553" y="25"/>
                  </a:cubicBez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24" name="Google Shape;224;p24"/>
            <p:cNvSpPr/>
            <p:nvPr/>
          </p:nvSpPr>
          <p:spPr>
            <a:xfrm>
              <a:off x="820738" y="4784726"/>
              <a:ext cx="122237" cy="174624"/>
            </a:xfrm>
            <a:custGeom>
              <a:rect b="b" l="l" r="r" t="t"/>
              <a:pathLst>
                <a:path extrusionOk="0" h="868" w="618">
                  <a:moveTo>
                    <a:pt x="308" y="726"/>
                  </a:moveTo>
                  <a:lnTo>
                    <a:pt x="308" y="726"/>
                  </a:lnTo>
                  <a:cubicBezTo>
                    <a:pt x="203" y="726"/>
                    <a:pt x="171" y="618"/>
                    <a:pt x="171" y="526"/>
                  </a:cubicBezTo>
                  <a:cubicBezTo>
                    <a:pt x="171" y="435"/>
                    <a:pt x="203" y="325"/>
                    <a:pt x="308" y="325"/>
                  </a:cubicBezTo>
                  <a:cubicBezTo>
                    <a:pt x="413" y="325"/>
                    <a:pt x="446" y="434"/>
                    <a:pt x="446" y="525"/>
                  </a:cubicBezTo>
                  <a:lnTo>
                    <a:pt x="446" y="527"/>
                  </a:lnTo>
                  <a:cubicBezTo>
                    <a:pt x="446" y="618"/>
                    <a:pt x="413" y="726"/>
                    <a:pt x="308" y="726"/>
                  </a:cubicBezTo>
                  <a:close/>
                  <a:moveTo>
                    <a:pt x="593" y="23"/>
                  </a:moveTo>
                  <a:lnTo>
                    <a:pt x="593" y="23"/>
                  </a:lnTo>
                  <a:cubicBezTo>
                    <a:pt x="576" y="7"/>
                    <a:pt x="557" y="0"/>
                    <a:pt x="533" y="0"/>
                  </a:cubicBezTo>
                  <a:lnTo>
                    <a:pt x="446" y="0"/>
                  </a:lnTo>
                  <a:lnTo>
                    <a:pt x="446" y="246"/>
                  </a:lnTo>
                  <a:cubicBezTo>
                    <a:pt x="420" y="221"/>
                    <a:pt x="364" y="179"/>
                    <a:pt x="280" y="179"/>
                  </a:cubicBezTo>
                  <a:cubicBezTo>
                    <a:pt x="102" y="179"/>
                    <a:pt x="0" y="309"/>
                    <a:pt x="0" y="524"/>
                  </a:cubicBezTo>
                  <a:cubicBezTo>
                    <a:pt x="0" y="739"/>
                    <a:pt x="106" y="868"/>
                    <a:pt x="308" y="868"/>
                  </a:cubicBezTo>
                  <a:cubicBezTo>
                    <a:pt x="506" y="868"/>
                    <a:pt x="616" y="740"/>
                    <a:pt x="618" y="527"/>
                  </a:cubicBezTo>
                  <a:lnTo>
                    <a:pt x="618" y="81"/>
                  </a:lnTo>
                  <a:cubicBezTo>
                    <a:pt x="618" y="58"/>
                    <a:pt x="609" y="38"/>
                    <a:pt x="593" y="23"/>
                  </a:cubicBez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25" name="Google Shape;225;p24"/>
            <p:cNvSpPr/>
            <p:nvPr/>
          </p:nvSpPr>
          <p:spPr>
            <a:xfrm>
              <a:off x="955676" y="4821238"/>
              <a:ext cx="119062" cy="138113"/>
            </a:xfrm>
            <a:custGeom>
              <a:rect b="b" l="l" r="r" t="t"/>
              <a:pathLst>
                <a:path extrusionOk="0" h="689" w="606">
                  <a:moveTo>
                    <a:pt x="303" y="146"/>
                  </a:moveTo>
                  <a:lnTo>
                    <a:pt x="303" y="146"/>
                  </a:lnTo>
                  <a:cubicBezTo>
                    <a:pt x="231" y="146"/>
                    <a:pt x="184" y="200"/>
                    <a:pt x="178" y="262"/>
                  </a:cubicBezTo>
                  <a:lnTo>
                    <a:pt x="429" y="262"/>
                  </a:lnTo>
                  <a:cubicBezTo>
                    <a:pt x="428" y="200"/>
                    <a:pt x="373" y="146"/>
                    <a:pt x="303" y="146"/>
                  </a:cubicBezTo>
                  <a:close/>
                  <a:moveTo>
                    <a:pt x="606" y="307"/>
                  </a:moveTo>
                  <a:lnTo>
                    <a:pt x="606" y="307"/>
                  </a:lnTo>
                  <a:cubicBezTo>
                    <a:pt x="606" y="320"/>
                    <a:pt x="603" y="333"/>
                    <a:pt x="597" y="345"/>
                  </a:cubicBezTo>
                  <a:cubicBezTo>
                    <a:pt x="593" y="353"/>
                    <a:pt x="588" y="359"/>
                    <a:pt x="582" y="366"/>
                  </a:cubicBezTo>
                  <a:cubicBezTo>
                    <a:pt x="566" y="382"/>
                    <a:pt x="547" y="391"/>
                    <a:pt x="524" y="391"/>
                  </a:cubicBezTo>
                  <a:lnTo>
                    <a:pt x="172" y="391"/>
                  </a:lnTo>
                  <a:cubicBezTo>
                    <a:pt x="176" y="470"/>
                    <a:pt x="216" y="547"/>
                    <a:pt x="303" y="547"/>
                  </a:cubicBezTo>
                  <a:cubicBezTo>
                    <a:pt x="368" y="547"/>
                    <a:pt x="393" y="520"/>
                    <a:pt x="424" y="491"/>
                  </a:cubicBezTo>
                  <a:cubicBezTo>
                    <a:pt x="442" y="473"/>
                    <a:pt x="474" y="473"/>
                    <a:pt x="474" y="473"/>
                  </a:cubicBezTo>
                  <a:lnTo>
                    <a:pt x="593" y="473"/>
                  </a:lnTo>
                  <a:cubicBezTo>
                    <a:pt x="556" y="609"/>
                    <a:pt x="457" y="689"/>
                    <a:pt x="303" y="689"/>
                  </a:cubicBezTo>
                  <a:cubicBezTo>
                    <a:pt x="104" y="689"/>
                    <a:pt x="0" y="560"/>
                    <a:pt x="0" y="345"/>
                  </a:cubicBezTo>
                  <a:cubicBezTo>
                    <a:pt x="0" y="130"/>
                    <a:pt x="104" y="0"/>
                    <a:pt x="303" y="0"/>
                  </a:cubicBezTo>
                  <a:cubicBezTo>
                    <a:pt x="457" y="0"/>
                    <a:pt x="556" y="80"/>
                    <a:pt x="593" y="217"/>
                  </a:cubicBezTo>
                  <a:cubicBezTo>
                    <a:pt x="599" y="242"/>
                    <a:pt x="603" y="268"/>
                    <a:pt x="606" y="297"/>
                  </a:cubicBezTo>
                  <a:lnTo>
                    <a:pt x="606" y="307"/>
                  </a:ln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26" name="Google Shape;226;p24"/>
            <p:cNvSpPr/>
            <p:nvPr/>
          </p:nvSpPr>
          <p:spPr>
            <a:xfrm>
              <a:off x="1169988" y="4821238"/>
              <a:ext cx="109537" cy="138113"/>
            </a:xfrm>
            <a:custGeom>
              <a:rect b="b" l="l" r="r" t="t"/>
              <a:pathLst>
                <a:path extrusionOk="0" h="688" w="559">
                  <a:moveTo>
                    <a:pt x="372" y="508"/>
                  </a:moveTo>
                  <a:lnTo>
                    <a:pt x="372" y="508"/>
                  </a:lnTo>
                  <a:cubicBezTo>
                    <a:pt x="345" y="534"/>
                    <a:pt x="309" y="547"/>
                    <a:pt x="263" y="547"/>
                  </a:cubicBezTo>
                  <a:cubicBezTo>
                    <a:pt x="249" y="547"/>
                    <a:pt x="203" y="544"/>
                    <a:pt x="184" y="526"/>
                  </a:cubicBezTo>
                  <a:cubicBezTo>
                    <a:pt x="170" y="513"/>
                    <a:pt x="161" y="499"/>
                    <a:pt x="161" y="475"/>
                  </a:cubicBezTo>
                  <a:cubicBezTo>
                    <a:pt x="161" y="457"/>
                    <a:pt x="168" y="440"/>
                    <a:pt x="179" y="429"/>
                  </a:cubicBezTo>
                  <a:cubicBezTo>
                    <a:pt x="203" y="403"/>
                    <a:pt x="230" y="399"/>
                    <a:pt x="288" y="386"/>
                  </a:cubicBezTo>
                  <a:cubicBezTo>
                    <a:pt x="327" y="378"/>
                    <a:pt x="373" y="364"/>
                    <a:pt x="398" y="350"/>
                  </a:cubicBezTo>
                  <a:lnTo>
                    <a:pt x="398" y="400"/>
                  </a:lnTo>
                  <a:cubicBezTo>
                    <a:pt x="398" y="446"/>
                    <a:pt x="399" y="483"/>
                    <a:pt x="372" y="508"/>
                  </a:cubicBezTo>
                  <a:close/>
                  <a:moveTo>
                    <a:pt x="559" y="185"/>
                  </a:moveTo>
                  <a:lnTo>
                    <a:pt x="559" y="185"/>
                  </a:lnTo>
                  <a:cubicBezTo>
                    <a:pt x="559" y="126"/>
                    <a:pt x="534" y="80"/>
                    <a:pt x="486" y="47"/>
                  </a:cubicBezTo>
                  <a:cubicBezTo>
                    <a:pt x="440" y="17"/>
                    <a:pt x="371" y="0"/>
                    <a:pt x="278" y="0"/>
                  </a:cubicBezTo>
                  <a:cubicBezTo>
                    <a:pt x="196" y="0"/>
                    <a:pt x="131" y="20"/>
                    <a:pt x="87" y="57"/>
                  </a:cubicBezTo>
                  <a:cubicBezTo>
                    <a:pt x="47" y="90"/>
                    <a:pt x="23" y="135"/>
                    <a:pt x="17" y="185"/>
                  </a:cubicBezTo>
                  <a:lnTo>
                    <a:pt x="183" y="185"/>
                  </a:lnTo>
                  <a:cubicBezTo>
                    <a:pt x="191" y="165"/>
                    <a:pt x="205" y="152"/>
                    <a:pt x="224" y="146"/>
                  </a:cubicBezTo>
                  <a:cubicBezTo>
                    <a:pt x="242" y="139"/>
                    <a:pt x="262" y="136"/>
                    <a:pt x="286" y="136"/>
                  </a:cubicBezTo>
                  <a:cubicBezTo>
                    <a:pt x="315" y="136"/>
                    <a:pt x="335" y="139"/>
                    <a:pt x="356" y="147"/>
                  </a:cubicBezTo>
                  <a:cubicBezTo>
                    <a:pt x="381" y="156"/>
                    <a:pt x="394" y="170"/>
                    <a:pt x="394" y="195"/>
                  </a:cubicBezTo>
                  <a:cubicBezTo>
                    <a:pt x="394" y="221"/>
                    <a:pt x="358" y="246"/>
                    <a:pt x="286" y="255"/>
                  </a:cubicBezTo>
                  <a:cubicBezTo>
                    <a:pt x="198" y="266"/>
                    <a:pt x="129" y="276"/>
                    <a:pt x="66" y="322"/>
                  </a:cubicBezTo>
                  <a:cubicBezTo>
                    <a:pt x="26" y="352"/>
                    <a:pt x="0" y="406"/>
                    <a:pt x="0" y="475"/>
                  </a:cubicBezTo>
                  <a:cubicBezTo>
                    <a:pt x="0" y="549"/>
                    <a:pt x="23" y="601"/>
                    <a:pt x="67" y="633"/>
                  </a:cubicBezTo>
                  <a:cubicBezTo>
                    <a:pt x="107" y="663"/>
                    <a:pt x="170" y="688"/>
                    <a:pt x="274" y="688"/>
                  </a:cubicBezTo>
                  <a:cubicBezTo>
                    <a:pt x="366" y="688"/>
                    <a:pt x="436" y="668"/>
                    <a:pt x="482" y="637"/>
                  </a:cubicBezTo>
                  <a:cubicBezTo>
                    <a:pt x="530" y="604"/>
                    <a:pt x="557" y="566"/>
                    <a:pt x="559" y="497"/>
                  </a:cubicBezTo>
                  <a:lnTo>
                    <a:pt x="559" y="185"/>
                  </a:ln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cxnSp>
        <p:nvCxnSpPr>
          <p:cNvPr id="227" name="Google Shape;227;p24"/>
          <p:cNvCxnSpPr/>
          <p:nvPr/>
        </p:nvCxnSpPr>
        <p:spPr>
          <a:xfrm>
            <a:off x="411480" y="412170"/>
            <a:ext cx="8321100" cy="0"/>
          </a:xfrm>
          <a:prstGeom prst="straightConnector1">
            <a:avLst/>
          </a:prstGeom>
          <a:noFill/>
          <a:ln cap="flat" cmpd="sng" w="9525">
            <a:solidFill>
              <a:srgbClr val="B4B4B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8" name="Google Shape;228;p24"/>
          <p:cNvSpPr txBox="1"/>
          <p:nvPr>
            <p:ph type="title"/>
          </p:nvPr>
        </p:nvSpPr>
        <p:spPr>
          <a:xfrm>
            <a:off x="411480" y="444985"/>
            <a:ext cx="8321100" cy="435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Lato"/>
              <a:buNone/>
              <a:defRPr b="0" i="0" sz="23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" name="Google Shape;229;p24"/>
          <p:cNvSpPr txBox="1"/>
          <p:nvPr>
            <p:ph idx="1" type="body"/>
          </p:nvPr>
        </p:nvSpPr>
        <p:spPr>
          <a:xfrm>
            <a:off x="411480" y="880215"/>
            <a:ext cx="8321100" cy="3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7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-323850" lvl="5" marL="2743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23850" lvl="6" marL="3200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23850" lvl="7" marL="3657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23850" lvl="8" marL="4114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30" name="Google Shape;230;p24"/>
          <p:cNvSpPr/>
          <p:nvPr>
            <p:ph idx="2" type="pic"/>
          </p:nvPr>
        </p:nvSpPr>
        <p:spPr>
          <a:xfrm>
            <a:off x="411480" y="1310879"/>
            <a:ext cx="25347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800" u="none" cap="none" strike="noStrike">
                <a:solidFill>
                  <a:srgbClr val="595B59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lvl="2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800" u="none" cap="none" strike="noStrike">
                <a:solidFill>
                  <a:srgbClr val="595B59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lvl="3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800" u="none" cap="none" strike="noStrike">
                <a:solidFill>
                  <a:srgbClr val="595B59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lvl="4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800" u="none" cap="none" strike="noStrike">
                <a:solidFill>
                  <a:srgbClr val="595B59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lvl="5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31" name="Google Shape;231;p24"/>
          <p:cNvSpPr/>
          <p:nvPr>
            <p:ph idx="3" type="pic"/>
          </p:nvPr>
        </p:nvSpPr>
        <p:spPr>
          <a:xfrm>
            <a:off x="3316969" y="1310879"/>
            <a:ext cx="25347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800" u="none" cap="none" strike="noStrike">
                <a:solidFill>
                  <a:srgbClr val="595B59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lvl="2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800" u="none" cap="none" strike="noStrike">
                <a:solidFill>
                  <a:srgbClr val="595B59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lvl="3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800" u="none" cap="none" strike="noStrike">
                <a:solidFill>
                  <a:srgbClr val="595B59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lvl="4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800" u="none" cap="none" strike="noStrike">
                <a:solidFill>
                  <a:srgbClr val="595B59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lvl="5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32" name="Google Shape;232;p24"/>
          <p:cNvSpPr/>
          <p:nvPr>
            <p:ph idx="4" type="pic"/>
          </p:nvPr>
        </p:nvSpPr>
        <p:spPr>
          <a:xfrm>
            <a:off x="6197679" y="1310879"/>
            <a:ext cx="25347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800" u="none" cap="none" strike="noStrike">
                <a:solidFill>
                  <a:srgbClr val="595B59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lvl="2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800" u="none" cap="none" strike="noStrike">
                <a:solidFill>
                  <a:srgbClr val="595B59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lvl="3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800" u="none" cap="none" strike="noStrike">
                <a:solidFill>
                  <a:srgbClr val="595B59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lvl="4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800" u="none" cap="none" strike="noStrike">
                <a:solidFill>
                  <a:srgbClr val="595B59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lvl="5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nfo &amp; Image (DARK)">
  <p:cSld name="Info &amp; Image (DARK)"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5"/>
          <p:cNvSpPr/>
          <p:nvPr/>
        </p:nvSpPr>
        <p:spPr>
          <a:xfrm>
            <a:off x="411480" y="854203"/>
            <a:ext cx="2400300" cy="11307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5" name="Google Shape;235;p25"/>
          <p:cNvSpPr txBox="1"/>
          <p:nvPr/>
        </p:nvSpPr>
        <p:spPr>
          <a:xfrm>
            <a:off x="4444183" y="4882121"/>
            <a:ext cx="255600" cy="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b="0" i="0" lang="en" sz="600" u="none" cap="none" strike="noStrike">
                <a:solidFill>
                  <a:srgbClr val="B4B4B4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b="0" i="0" sz="600" u="none" cap="none" strike="noStrike">
              <a:solidFill>
                <a:srgbClr val="B4B4B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6" name="Google Shape;236;p25"/>
          <p:cNvSpPr txBox="1"/>
          <p:nvPr/>
        </p:nvSpPr>
        <p:spPr>
          <a:xfrm>
            <a:off x="7322860" y="4882121"/>
            <a:ext cx="1409700" cy="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B4B4B4"/>
                </a:solidFill>
                <a:latin typeface="Roboto"/>
                <a:ea typeface="Roboto"/>
                <a:cs typeface="Roboto"/>
                <a:sym typeface="Roboto"/>
              </a:rPr>
              <a:t>© Cloudera, Inc. All rights reserved.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37" name="Google Shape;237;p25"/>
          <p:cNvGrpSpPr/>
          <p:nvPr/>
        </p:nvGrpSpPr>
        <p:grpSpPr>
          <a:xfrm>
            <a:off x="411465" y="4865944"/>
            <a:ext cx="534664" cy="104094"/>
            <a:chOff x="382588" y="4784726"/>
            <a:chExt cx="896937" cy="174625"/>
          </a:xfrm>
        </p:grpSpPr>
        <p:sp>
          <p:nvSpPr>
            <p:cNvPr id="238" name="Google Shape;238;p25"/>
            <p:cNvSpPr/>
            <p:nvPr/>
          </p:nvSpPr>
          <p:spPr>
            <a:xfrm>
              <a:off x="1087438" y="4824413"/>
              <a:ext cx="77788" cy="134938"/>
            </a:xfrm>
            <a:custGeom>
              <a:rect b="b" l="l" r="r" t="t"/>
              <a:pathLst>
                <a:path extrusionOk="0" h="666" w="390">
                  <a:moveTo>
                    <a:pt x="347" y="0"/>
                  </a:moveTo>
                  <a:lnTo>
                    <a:pt x="347" y="0"/>
                  </a:lnTo>
                  <a:cubicBezTo>
                    <a:pt x="303" y="0"/>
                    <a:pt x="259" y="5"/>
                    <a:pt x="217" y="17"/>
                  </a:cubicBezTo>
                  <a:cubicBezTo>
                    <a:pt x="197" y="23"/>
                    <a:pt x="178" y="30"/>
                    <a:pt x="161" y="38"/>
                  </a:cubicBezTo>
                  <a:cubicBezTo>
                    <a:pt x="158" y="33"/>
                    <a:pt x="154" y="28"/>
                    <a:pt x="149" y="24"/>
                  </a:cubicBezTo>
                  <a:cubicBezTo>
                    <a:pt x="132" y="7"/>
                    <a:pt x="112" y="0"/>
                    <a:pt x="89" y="0"/>
                  </a:cubicBezTo>
                  <a:lnTo>
                    <a:pt x="0" y="0"/>
                  </a:lnTo>
                  <a:lnTo>
                    <a:pt x="0" y="666"/>
                  </a:lnTo>
                  <a:lnTo>
                    <a:pt x="174" y="666"/>
                  </a:lnTo>
                  <a:lnTo>
                    <a:pt x="174" y="320"/>
                  </a:lnTo>
                  <a:cubicBezTo>
                    <a:pt x="174" y="253"/>
                    <a:pt x="185" y="226"/>
                    <a:pt x="209" y="203"/>
                  </a:cubicBezTo>
                  <a:cubicBezTo>
                    <a:pt x="231" y="180"/>
                    <a:pt x="267" y="168"/>
                    <a:pt x="315" y="168"/>
                  </a:cubicBezTo>
                  <a:lnTo>
                    <a:pt x="390" y="168"/>
                  </a:lnTo>
                  <a:lnTo>
                    <a:pt x="390" y="0"/>
                  </a:lnTo>
                  <a:lnTo>
                    <a:pt x="347" y="0"/>
                  </a:ln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39" name="Google Shape;239;p25"/>
            <p:cNvSpPr/>
            <p:nvPr/>
          </p:nvSpPr>
          <p:spPr>
            <a:xfrm>
              <a:off x="512763" y="4784726"/>
              <a:ext cx="33338" cy="173038"/>
            </a:xfrm>
            <a:custGeom>
              <a:rect b="b" l="l" r="r" t="t"/>
              <a:pathLst>
                <a:path extrusionOk="0" h="862" w="173">
                  <a:moveTo>
                    <a:pt x="89" y="0"/>
                  </a:moveTo>
                  <a:lnTo>
                    <a:pt x="89" y="0"/>
                  </a:lnTo>
                  <a:lnTo>
                    <a:pt x="0" y="0"/>
                  </a:lnTo>
                  <a:lnTo>
                    <a:pt x="0" y="780"/>
                  </a:lnTo>
                  <a:cubicBezTo>
                    <a:pt x="0" y="803"/>
                    <a:pt x="7" y="822"/>
                    <a:pt x="24" y="838"/>
                  </a:cubicBezTo>
                  <a:cubicBezTo>
                    <a:pt x="41" y="854"/>
                    <a:pt x="61" y="862"/>
                    <a:pt x="84" y="862"/>
                  </a:cubicBezTo>
                  <a:lnTo>
                    <a:pt x="173" y="862"/>
                  </a:lnTo>
                  <a:lnTo>
                    <a:pt x="173" y="81"/>
                  </a:lnTo>
                  <a:cubicBezTo>
                    <a:pt x="173" y="58"/>
                    <a:pt x="165" y="38"/>
                    <a:pt x="149" y="23"/>
                  </a:cubicBezTo>
                  <a:cubicBezTo>
                    <a:pt x="131" y="7"/>
                    <a:pt x="112" y="0"/>
                    <a:pt x="89" y="0"/>
                  </a:cubicBez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40" name="Google Shape;240;p25"/>
            <p:cNvSpPr/>
            <p:nvPr/>
          </p:nvSpPr>
          <p:spPr>
            <a:xfrm>
              <a:off x="560388" y="4821238"/>
              <a:ext cx="119063" cy="138113"/>
            </a:xfrm>
            <a:custGeom>
              <a:rect b="b" l="l" r="r" t="t"/>
              <a:pathLst>
                <a:path extrusionOk="0" h="688" w="607">
                  <a:moveTo>
                    <a:pt x="302" y="0"/>
                  </a:moveTo>
                  <a:lnTo>
                    <a:pt x="302" y="0"/>
                  </a:lnTo>
                  <a:cubicBezTo>
                    <a:pt x="498" y="0"/>
                    <a:pt x="607" y="130"/>
                    <a:pt x="607" y="345"/>
                  </a:cubicBezTo>
                  <a:cubicBezTo>
                    <a:pt x="607" y="560"/>
                    <a:pt x="498" y="688"/>
                    <a:pt x="302" y="688"/>
                  </a:cubicBezTo>
                  <a:cubicBezTo>
                    <a:pt x="103" y="688"/>
                    <a:pt x="0" y="560"/>
                    <a:pt x="0" y="345"/>
                  </a:cubicBezTo>
                  <a:cubicBezTo>
                    <a:pt x="0" y="130"/>
                    <a:pt x="103" y="0"/>
                    <a:pt x="302" y="0"/>
                  </a:cubicBezTo>
                  <a:close/>
                  <a:moveTo>
                    <a:pt x="302" y="547"/>
                  </a:moveTo>
                  <a:lnTo>
                    <a:pt x="302" y="547"/>
                  </a:lnTo>
                  <a:cubicBezTo>
                    <a:pt x="405" y="547"/>
                    <a:pt x="438" y="439"/>
                    <a:pt x="438" y="347"/>
                  </a:cubicBezTo>
                  <a:cubicBezTo>
                    <a:pt x="438" y="256"/>
                    <a:pt x="405" y="146"/>
                    <a:pt x="302" y="146"/>
                  </a:cubicBezTo>
                  <a:cubicBezTo>
                    <a:pt x="199" y="146"/>
                    <a:pt x="168" y="256"/>
                    <a:pt x="168" y="347"/>
                  </a:cubicBezTo>
                  <a:cubicBezTo>
                    <a:pt x="168" y="439"/>
                    <a:pt x="199" y="547"/>
                    <a:pt x="302" y="547"/>
                  </a:cubicBez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41" name="Google Shape;241;p25"/>
            <p:cNvSpPr/>
            <p:nvPr/>
          </p:nvSpPr>
          <p:spPr>
            <a:xfrm>
              <a:off x="382588" y="4821238"/>
              <a:ext cx="117475" cy="138113"/>
            </a:xfrm>
            <a:custGeom>
              <a:rect b="b" l="l" r="r" t="t"/>
              <a:pathLst>
                <a:path extrusionOk="0" h="689" w="592">
                  <a:moveTo>
                    <a:pt x="303" y="547"/>
                  </a:moveTo>
                  <a:lnTo>
                    <a:pt x="303" y="547"/>
                  </a:lnTo>
                  <a:cubicBezTo>
                    <a:pt x="199" y="547"/>
                    <a:pt x="168" y="439"/>
                    <a:pt x="168" y="347"/>
                  </a:cubicBezTo>
                  <a:cubicBezTo>
                    <a:pt x="168" y="256"/>
                    <a:pt x="199" y="146"/>
                    <a:pt x="303" y="146"/>
                  </a:cubicBezTo>
                  <a:cubicBezTo>
                    <a:pt x="356" y="146"/>
                    <a:pt x="391" y="176"/>
                    <a:pt x="412" y="217"/>
                  </a:cubicBezTo>
                  <a:lnTo>
                    <a:pt x="592" y="217"/>
                  </a:lnTo>
                  <a:cubicBezTo>
                    <a:pt x="556" y="80"/>
                    <a:pt x="456" y="0"/>
                    <a:pt x="303" y="0"/>
                  </a:cubicBezTo>
                  <a:cubicBezTo>
                    <a:pt x="103" y="0"/>
                    <a:pt x="0" y="130"/>
                    <a:pt x="0" y="345"/>
                  </a:cubicBezTo>
                  <a:cubicBezTo>
                    <a:pt x="0" y="560"/>
                    <a:pt x="103" y="689"/>
                    <a:pt x="303" y="689"/>
                  </a:cubicBezTo>
                  <a:cubicBezTo>
                    <a:pt x="456" y="689"/>
                    <a:pt x="556" y="609"/>
                    <a:pt x="592" y="473"/>
                  </a:cubicBezTo>
                  <a:lnTo>
                    <a:pt x="474" y="473"/>
                  </a:lnTo>
                  <a:cubicBezTo>
                    <a:pt x="474" y="473"/>
                    <a:pt x="442" y="473"/>
                    <a:pt x="424" y="491"/>
                  </a:cubicBezTo>
                  <a:cubicBezTo>
                    <a:pt x="392" y="520"/>
                    <a:pt x="367" y="547"/>
                    <a:pt x="303" y="547"/>
                  </a:cubicBez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42" name="Google Shape;242;p25"/>
            <p:cNvSpPr/>
            <p:nvPr/>
          </p:nvSpPr>
          <p:spPr>
            <a:xfrm>
              <a:off x="692151" y="4824413"/>
              <a:ext cx="114299" cy="134938"/>
            </a:xfrm>
            <a:custGeom>
              <a:rect b="b" l="l" r="r" t="t"/>
              <a:pathLst>
                <a:path extrusionOk="0" h="672" w="577">
                  <a:moveTo>
                    <a:pt x="553" y="25"/>
                  </a:moveTo>
                  <a:lnTo>
                    <a:pt x="553" y="25"/>
                  </a:lnTo>
                  <a:cubicBezTo>
                    <a:pt x="538" y="8"/>
                    <a:pt x="518" y="0"/>
                    <a:pt x="492" y="0"/>
                  </a:cubicBezTo>
                  <a:lnTo>
                    <a:pt x="406" y="0"/>
                  </a:lnTo>
                  <a:lnTo>
                    <a:pt x="406" y="417"/>
                  </a:lnTo>
                  <a:cubicBezTo>
                    <a:pt x="406" y="457"/>
                    <a:pt x="393" y="486"/>
                    <a:pt x="370" y="504"/>
                  </a:cubicBezTo>
                  <a:cubicBezTo>
                    <a:pt x="346" y="522"/>
                    <a:pt x="318" y="531"/>
                    <a:pt x="288" y="531"/>
                  </a:cubicBezTo>
                  <a:cubicBezTo>
                    <a:pt x="259" y="531"/>
                    <a:pt x="232" y="522"/>
                    <a:pt x="208" y="504"/>
                  </a:cubicBezTo>
                  <a:cubicBezTo>
                    <a:pt x="184" y="486"/>
                    <a:pt x="172" y="457"/>
                    <a:pt x="172" y="417"/>
                  </a:cubicBezTo>
                  <a:lnTo>
                    <a:pt x="172" y="85"/>
                  </a:lnTo>
                  <a:cubicBezTo>
                    <a:pt x="172" y="61"/>
                    <a:pt x="164" y="41"/>
                    <a:pt x="148" y="25"/>
                  </a:cubicBezTo>
                  <a:cubicBezTo>
                    <a:pt x="132" y="8"/>
                    <a:pt x="112" y="0"/>
                    <a:pt x="88" y="0"/>
                  </a:cubicBezTo>
                  <a:lnTo>
                    <a:pt x="0" y="0"/>
                  </a:lnTo>
                  <a:lnTo>
                    <a:pt x="0" y="387"/>
                  </a:lnTo>
                  <a:cubicBezTo>
                    <a:pt x="0" y="505"/>
                    <a:pt x="34" y="577"/>
                    <a:pt x="93" y="618"/>
                  </a:cubicBezTo>
                  <a:cubicBezTo>
                    <a:pt x="151" y="659"/>
                    <a:pt x="216" y="672"/>
                    <a:pt x="288" y="672"/>
                  </a:cubicBezTo>
                  <a:cubicBezTo>
                    <a:pt x="362" y="672"/>
                    <a:pt x="426" y="659"/>
                    <a:pt x="485" y="618"/>
                  </a:cubicBezTo>
                  <a:cubicBezTo>
                    <a:pt x="544" y="577"/>
                    <a:pt x="577" y="505"/>
                    <a:pt x="577" y="387"/>
                  </a:cubicBezTo>
                  <a:lnTo>
                    <a:pt x="577" y="85"/>
                  </a:lnTo>
                  <a:cubicBezTo>
                    <a:pt x="577" y="61"/>
                    <a:pt x="569" y="41"/>
                    <a:pt x="553" y="25"/>
                  </a:cubicBez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43" name="Google Shape;243;p25"/>
            <p:cNvSpPr/>
            <p:nvPr/>
          </p:nvSpPr>
          <p:spPr>
            <a:xfrm>
              <a:off x="820738" y="4784726"/>
              <a:ext cx="122237" cy="174624"/>
            </a:xfrm>
            <a:custGeom>
              <a:rect b="b" l="l" r="r" t="t"/>
              <a:pathLst>
                <a:path extrusionOk="0" h="868" w="618">
                  <a:moveTo>
                    <a:pt x="308" y="726"/>
                  </a:moveTo>
                  <a:lnTo>
                    <a:pt x="308" y="726"/>
                  </a:lnTo>
                  <a:cubicBezTo>
                    <a:pt x="203" y="726"/>
                    <a:pt x="171" y="618"/>
                    <a:pt x="171" y="526"/>
                  </a:cubicBezTo>
                  <a:cubicBezTo>
                    <a:pt x="171" y="435"/>
                    <a:pt x="203" y="325"/>
                    <a:pt x="308" y="325"/>
                  </a:cubicBezTo>
                  <a:cubicBezTo>
                    <a:pt x="413" y="325"/>
                    <a:pt x="446" y="434"/>
                    <a:pt x="446" y="525"/>
                  </a:cubicBezTo>
                  <a:lnTo>
                    <a:pt x="446" y="527"/>
                  </a:lnTo>
                  <a:cubicBezTo>
                    <a:pt x="446" y="618"/>
                    <a:pt x="413" y="726"/>
                    <a:pt x="308" y="726"/>
                  </a:cubicBezTo>
                  <a:close/>
                  <a:moveTo>
                    <a:pt x="593" y="23"/>
                  </a:moveTo>
                  <a:lnTo>
                    <a:pt x="593" y="23"/>
                  </a:lnTo>
                  <a:cubicBezTo>
                    <a:pt x="576" y="7"/>
                    <a:pt x="557" y="0"/>
                    <a:pt x="533" y="0"/>
                  </a:cubicBezTo>
                  <a:lnTo>
                    <a:pt x="446" y="0"/>
                  </a:lnTo>
                  <a:lnTo>
                    <a:pt x="446" y="246"/>
                  </a:lnTo>
                  <a:cubicBezTo>
                    <a:pt x="420" y="221"/>
                    <a:pt x="364" y="179"/>
                    <a:pt x="280" y="179"/>
                  </a:cubicBezTo>
                  <a:cubicBezTo>
                    <a:pt x="102" y="179"/>
                    <a:pt x="0" y="309"/>
                    <a:pt x="0" y="524"/>
                  </a:cubicBezTo>
                  <a:cubicBezTo>
                    <a:pt x="0" y="739"/>
                    <a:pt x="106" y="868"/>
                    <a:pt x="308" y="868"/>
                  </a:cubicBezTo>
                  <a:cubicBezTo>
                    <a:pt x="506" y="868"/>
                    <a:pt x="616" y="740"/>
                    <a:pt x="618" y="527"/>
                  </a:cubicBezTo>
                  <a:lnTo>
                    <a:pt x="618" y="81"/>
                  </a:lnTo>
                  <a:cubicBezTo>
                    <a:pt x="618" y="58"/>
                    <a:pt x="609" y="38"/>
                    <a:pt x="593" y="23"/>
                  </a:cubicBez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44" name="Google Shape;244;p25"/>
            <p:cNvSpPr/>
            <p:nvPr/>
          </p:nvSpPr>
          <p:spPr>
            <a:xfrm>
              <a:off x="955676" y="4821238"/>
              <a:ext cx="119062" cy="138113"/>
            </a:xfrm>
            <a:custGeom>
              <a:rect b="b" l="l" r="r" t="t"/>
              <a:pathLst>
                <a:path extrusionOk="0" h="689" w="606">
                  <a:moveTo>
                    <a:pt x="303" y="146"/>
                  </a:moveTo>
                  <a:lnTo>
                    <a:pt x="303" y="146"/>
                  </a:lnTo>
                  <a:cubicBezTo>
                    <a:pt x="231" y="146"/>
                    <a:pt x="184" y="200"/>
                    <a:pt x="178" y="262"/>
                  </a:cubicBezTo>
                  <a:lnTo>
                    <a:pt x="429" y="262"/>
                  </a:lnTo>
                  <a:cubicBezTo>
                    <a:pt x="428" y="200"/>
                    <a:pt x="373" y="146"/>
                    <a:pt x="303" y="146"/>
                  </a:cubicBezTo>
                  <a:close/>
                  <a:moveTo>
                    <a:pt x="606" y="307"/>
                  </a:moveTo>
                  <a:lnTo>
                    <a:pt x="606" y="307"/>
                  </a:lnTo>
                  <a:cubicBezTo>
                    <a:pt x="606" y="320"/>
                    <a:pt x="603" y="333"/>
                    <a:pt x="597" y="345"/>
                  </a:cubicBezTo>
                  <a:cubicBezTo>
                    <a:pt x="593" y="353"/>
                    <a:pt x="588" y="359"/>
                    <a:pt x="582" y="366"/>
                  </a:cubicBezTo>
                  <a:cubicBezTo>
                    <a:pt x="566" y="382"/>
                    <a:pt x="547" y="391"/>
                    <a:pt x="524" y="391"/>
                  </a:cubicBezTo>
                  <a:lnTo>
                    <a:pt x="172" y="391"/>
                  </a:lnTo>
                  <a:cubicBezTo>
                    <a:pt x="176" y="470"/>
                    <a:pt x="216" y="547"/>
                    <a:pt x="303" y="547"/>
                  </a:cubicBezTo>
                  <a:cubicBezTo>
                    <a:pt x="368" y="547"/>
                    <a:pt x="393" y="520"/>
                    <a:pt x="424" y="491"/>
                  </a:cubicBezTo>
                  <a:cubicBezTo>
                    <a:pt x="442" y="473"/>
                    <a:pt x="474" y="473"/>
                    <a:pt x="474" y="473"/>
                  </a:cubicBezTo>
                  <a:lnTo>
                    <a:pt x="593" y="473"/>
                  </a:lnTo>
                  <a:cubicBezTo>
                    <a:pt x="556" y="609"/>
                    <a:pt x="457" y="689"/>
                    <a:pt x="303" y="689"/>
                  </a:cubicBezTo>
                  <a:cubicBezTo>
                    <a:pt x="104" y="689"/>
                    <a:pt x="0" y="560"/>
                    <a:pt x="0" y="345"/>
                  </a:cubicBezTo>
                  <a:cubicBezTo>
                    <a:pt x="0" y="130"/>
                    <a:pt x="104" y="0"/>
                    <a:pt x="303" y="0"/>
                  </a:cubicBezTo>
                  <a:cubicBezTo>
                    <a:pt x="457" y="0"/>
                    <a:pt x="556" y="80"/>
                    <a:pt x="593" y="217"/>
                  </a:cubicBezTo>
                  <a:cubicBezTo>
                    <a:pt x="599" y="242"/>
                    <a:pt x="603" y="268"/>
                    <a:pt x="606" y="297"/>
                  </a:cubicBezTo>
                  <a:lnTo>
                    <a:pt x="606" y="307"/>
                  </a:ln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45" name="Google Shape;245;p25"/>
            <p:cNvSpPr/>
            <p:nvPr/>
          </p:nvSpPr>
          <p:spPr>
            <a:xfrm>
              <a:off x="1169988" y="4821238"/>
              <a:ext cx="109537" cy="138113"/>
            </a:xfrm>
            <a:custGeom>
              <a:rect b="b" l="l" r="r" t="t"/>
              <a:pathLst>
                <a:path extrusionOk="0" h="688" w="559">
                  <a:moveTo>
                    <a:pt x="372" y="508"/>
                  </a:moveTo>
                  <a:lnTo>
                    <a:pt x="372" y="508"/>
                  </a:lnTo>
                  <a:cubicBezTo>
                    <a:pt x="345" y="534"/>
                    <a:pt x="309" y="547"/>
                    <a:pt x="263" y="547"/>
                  </a:cubicBezTo>
                  <a:cubicBezTo>
                    <a:pt x="249" y="547"/>
                    <a:pt x="203" y="544"/>
                    <a:pt x="184" y="526"/>
                  </a:cubicBezTo>
                  <a:cubicBezTo>
                    <a:pt x="170" y="513"/>
                    <a:pt x="161" y="499"/>
                    <a:pt x="161" y="475"/>
                  </a:cubicBezTo>
                  <a:cubicBezTo>
                    <a:pt x="161" y="457"/>
                    <a:pt x="168" y="440"/>
                    <a:pt x="179" y="429"/>
                  </a:cubicBezTo>
                  <a:cubicBezTo>
                    <a:pt x="203" y="403"/>
                    <a:pt x="230" y="399"/>
                    <a:pt x="288" y="386"/>
                  </a:cubicBezTo>
                  <a:cubicBezTo>
                    <a:pt x="327" y="378"/>
                    <a:pt x="373" y="364"/>
                    <a:pt x="398" y="350"/>
                  </a:cubicBezTo>
                  <a:lnTo>
                    <a:pt x="398" y="400"/>
                  </a:lnTo>
                  <a:cubicBezTo>
                    <a:pt x="398" y="446"/>
                    <a:pt x="399" y="483"/>
                    <a:pt x="372" y="508"/>
                  </a:cubicBezTo>
                  <a:close/>
                  <a:moveTo>
                    <a:pt x="559" y="185"/>
                  </a:moveTo>
                  <a:lnTo>
                    <a:pt x="559" y="185"/>
                  </a:lnTo>
                  <a:cubicBezTo>
                    <a:pt x="559" y="126"/>
                    <a:pt x="534" y="80"/>
                    <a:pt x="486" y="47"/>
                  </a:cubicBezTo>
                  <a:cubicBezTo>
                    <a:pt x="440" y="17"/>
                    <a:pt x="371" y="0"/>
                    <a:pt x="278" y="0"/>
                  </a:cubicBezTo>
                  <a:cubicBezTo>
                    <a:pt x="196" y="0"/>
                    <a:pt x="131" y="20"/>
                    <a:pt x="87" y="57"/>
                  </a:cubicBezTo>
                  <a:cubicBezTo>
                    <a:pt x="47" y="90"/>
                    <a:pt x="23" y="135"/>
                    <a:pt x="17" y="185"/>
                  </a:cubicBezTo>
                  <a:lnTo>
                    <a:pt x="183" y="185"/>
                  </a:lnTo>
                  <a:cubicBezTo>
                    <a:pt x="191" y="165"/>
                    <a:pt x="205" y="152"/>
                    <a:pt x="224" y="146"/>
                  </a:cubicBezTo>
                  <a:cubicBezTo>
                    <a:pt x="242" y="139"/>
                    <a:pt x="262" y="136"/>
                    <a:pt x="286" y="136"/>
                  </a:cubicBezTo>
                  <a:cubicBezTo>
                    <a:pt x="315" y="136"/>
                    <a:pt x="335" y="139"/>
                    <a:pt x="356" y="147"/>
                  </a:cubicBezTo>
                  <a:cubicBezTo>
                    <a:pt x="381" y="156"/>
                    <a:pt x="394" y="170"/>
                    <a:pt x="394" y="195"/>
                  </a:cubicBezTo>
                  <a:cubicBezTo>
                    <a:pt x="394" y="221"/>
                    <a:pt x="358" y="246"/>
                    <a:pt x="286" y="255"/>
                  </a:cubicBezTo>
                  <a:cubicBezTo>
                    <a:pt x="198" y="266"/>
                    <a:pt x="129" y="276"/>
                    <a:pt x="66" y="322"/>
                  </a:cubicBezTo>
                  <a:cubicBezTo>
                    <a:pt x="26" y="352"/>
                    <a:pt x="0" y="406"/>
                    <a:pt x="0" y="475"/>
                  </a:cubicBezTo>
                  <a:cubicBezTo>
                    <a:pt x="0" y="549"/>
                    <a:pt x="23" y="601"/>
                    <a:pt x="67" y="633"/>
                  </a:cubicBezTo>
                  <a:cubicBezTo>
                    <a:pt x="107" y="663"/>
                    <a:pt x="170" y="688"/>
                    <a:pt x="274" y="688"/>
                  </a:cubicBezTo>
                  <a:cubicBezTo>
                    <a:pt x="366" y="688"/>
                    <a:pt x="436" y="668"/>
                    <a:pt x="482" y="637"/>
                  </a:cubicBezTo>
                  <a:cubicBezTo>
                    <a:pt x="530" y="604"/>
                    <a:pt x="557" y="566"/>
                    <a:pt x="559" y="497"/>
                  </a:cubicBezTo>
                  <a:lnTo>
                    <a:pt x="559" y="185"/>
                  </a:ln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cxnSp>
        <p:nvCxnSpPr>
          <p:cNvPr id="246" name="Google Shape;246;p25"/>
          <p:cNvCxnSpPr/>
          <p:nvPr/>
        </p:nvCxnSpPr>
        <p:spPr>
          <a:xfrm>
            <a:off x="411480" y="412170"/>
            <a:ext cx="2400300" cy="0"/>
          </a:xfrm>
          <a:prstGeom prst="straightConnector1">
            <a:avLst/>
          </a:prstGeom>
          <a:noFill/>
          <a:ln cap="flat" cmpd="sng" w="9525">
            <a:solidFill>
              <a:srgbClr val="E6E6E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7" name="Google Shape;247;p25"/>
          <p:cNvCxnSpPr/>
          <p:nvPr/>
        </p:nvCxnSpPr>
        <p:spPr>
          <a:xfrm>
            <a:off x="2980021" y="412170"/>
            <a:ext cx="5760600" cy="0"/>
          </a:xfrm>
          <a:prstGeom prst="straightConnector1">
            <a:avLst/>
          </a:prstGeom>
          <a:noFill/>
          <a:ln cap="flat" cmpd="sng" w="9525">
            <a:solidFill>
              <a:srgbClr val="61616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48" name="Google Shape;248;p25"/>
          <p:cNvSpPr txBox="1"/>
          <p:nvPr>
            <p:ph type="title"/>
          </p:nvPr>
        </p:nvSpPr>
        <p:spPr>
          <a:xfrm>
            <a:off x="515508" y="1029353"/>
            <a:ext cx="21966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Lato"/>
              <a:buNone/>
              <a:defRPr b="0" i="0" sz="2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" name="Google Shape;249;p25"/>
          <p:cNvSpPr txBox="1"/>
          <p:nvPr>
            <p:ph idx="1" type="body"/>
          </p:nvPr>
        </p:nvSpPr>
        <p:spPr>
          <a:xfrm>
            <a:off x="515507" y="2286000"/>
            <a:ext cx="21966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DCDCD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B4B4B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7305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CDCDCD"/>
              </a:buClr>
              <a:buSzPts val="700"/>
              <a:buFont typeface="Arial"/>
              <a:buChar char="•"/>
              <a:defRPr b="0" i="0" sz="900" u="none" cap="none" strike="noStrike">
                <a:solidFill>
                  <a:srgbClr val="B4B4B4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7305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CDCDCD"/>
              </a:buClr>
              <a:buSzPts val="700"/>
              <a:buFont typeface="Arial"/>
              <a:buChar char="•"/>
              <a:defRPr b="0" i="0" sz="900" u="none" cap="none" strike="noStrike">
                <a:solidFill>
                  <a:srgbClr val="B4B4B4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7305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CDCDCD"/>
              </a:buClr>
              <a:buSzPts val="700"/>
              <a:buFont typeface="Arial"/>
              <a:buChar char="•"/>
              <a:defRPr b="0" i="0" sz="900" u="none" cap="none" strike="noStrike">
                <a:solidFill>
                  <a:srgbClr val="B4B4B4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7305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CDCDCD"/>
              </a:buClr>
              <a:buSzPts val="700"/>
              <a:buFont typeface="Arial"/>
              <a:buChar char="•"/>
              <a:defRPr b="0" i="0" sz="900" u="none" cap="none" strike="noStrike">
                <a:solidFill>
                  <a:srgbClr val="B4B4B4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23850" lvl="5" marL="27432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23850" lvl="6" marL="3200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23850" lvl="7" marL="3657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23850" lvl="8" marL="4114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50" name="Google Shape;250;p25"/>
          <p:cNvSpPr/>
          <p:nvPr>
            <p:ph idx="2" type="pic"/>
          </p:nvPr>
        </p:nvSpPr>
        <p:spPr>
          <a:xfrm>
            <a:off x="2983432" y="853678"/>
            <a:ext cx="5757300" cy="34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800" u="none" cap="none" strike="noStrike">
                <a:solidFill>
                  <a:srgbClr val="595B59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lvl="2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800" u="none" cap="none" strike="noStrike">
                <a:solidFill>
                  <a:srgbClr val="595B59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lvl="3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800" u="none" cap="none" strike="noStrike">
                <a:solidFill>
                  <a:srgbClr val="595B59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lvl="4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800" u="none" cap="none" strike="noStrike">
                <a:solidFill>
                  <a:srgbClr val="595B59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lvl="5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nfo &amp; Chart (DARK)">
  <p:cSld name="Info &amp; Chart (DARK)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6"/>
          <p:cNvSpPr/>
          <p:nvPr/>
        </p:nvSpPr>
        <p:spPr>
          <a:xfrm>
            <a:off x="411480" y="854203"/>
            <a:ext cx="2400300" cy="11307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3" name="Google Shape;253;p26"/>
          <p:cNvSpPr txBox="1"/>
          <p:nvPr/>
        </p:nvSpPr>
        <p:spPr>
          <a:xfrm>
            <a:off x="4444183" y="4882121"/>
            <a:ext cx="255600" cy="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b="0" i="0" lang="en" sz="600" u="none" cap="none" strike="noStrike">
                <a:solidFill>
                  <a:srgbClr val="B4B4B4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b="0" i="0" sz="600" u="none" cap="none" strike="noStrike">
              <a:solidFill>
                <a:srgbClr val="B4B4B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4" name="Google Shape;254;p26"/>
          <p:cNvSpPr txBox="1"/>
          <p:nvPr/>
        </p:nvSpPr>
        <p:spPr>
          <a:xfrm>
            <a:off x="7322860" y="4882121"/>
            <a:ext cx="1409700" cy="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B4B4B4"/>
                </a:solidFill>
                <a:latin typeface="Roboto"/>
                <a:ea typeface="Roboto"/>
                <a:cs typeface="Roboto"/>
                <a:sym typeface="Roboto"/>
              </a:rPr>
              <a:t>© Cloudera, Inc. All rights reserved.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5" name="Google Shape;255;p26"/>
          <p:cNvGrpSpPr/>
          <p:nvPr/>
        </p:nvGrpSpPr>
        <p:grpSpPr>
          <a:xfrm>
            <a:off x="411465" y="4865944"/>
            <a:ext cx="534664" cy="104094"/>
            <a:chOff x="382588" y="4784726"/>
            <a:chExt cx="896937" cy="174625"/>
          </a:xfrm>
        </p:grpSpPr>
        <p:sp>
          <p:nvSpPr>
            <p:cNvPr id="256" name="Google Shape;256;p26"/>
            <p:cNvSpPr/>
            <p:nvPr/>
          </p:nvSpPr>
          <p:spPr>
            <a:xfrm>
              <a:off x="1087438" y="4824413"/>
              <a:ext cx="77788" cy="134938"/>
            </a:xfrm>
            <a:custGeom>
              <a:rect b="b" l="l" r="r" t="t"/>
              <a:pathLst>
                <a:path extrusionOk="0" h="666" w="390">
                  <a:moveTo>
                    <a:pt x="347" y="0"/>
                  </a:moveTo>
                  <a:lnTo>
                    <a:pt x="347" y="0"/>
                  </a:lnTo>
                  <a:cubicBezTo>
                    <a:pt x="303" y="0"/>
                    <a:pt x="259" y="5"/>
                    <a:pt x="217" y="17"/>
                  </a:cubicBezTo>
                  <a:cubicBezTo>
                    <a:pt x="197" y="23"/>
                    <a:pt x="178" y="30"/>
                    <a:pt x="161" y="38"/>
                  </a:cubicBezTo>
                  <a:cubicBezTo>
                    <a:pt x="158" y="33"/>
                    <a:pt x="154" y="28"/>
                    <a:pt x="149" y="24"/>
                  </a:cubicBezTo>
                  <a:cubicBezTo>
                    <a:pt x="132" y="7"/>
                    <a:pt x="112" y="0"/>
                    <a:pt x="89" y="0"/>
                  </a:cubicBezTo>
                  <a:lnTo>
                    <a:pt x="0" y="0"/>
                  </a:lnTo>
                  <a:lnTo>
                    <a:pt x="0" y="666"/>
                  </a:lnTo>
                  <a:lnTo>
                    <a:pt x="174" y="666"/>
                  </a:lnTo>
                  <a:lnTo>
                    <a:pt x="174" y="320"/>
                  </a:lnTo>
                  <a:cubicBezTo>
                    <a:pt x="174" y="253"/>
                    <a:pt x="185" y="226"/>
                    <a:pt x="209" y="203"/>
                  </a:cubicBezTo>
                  <a:cubicBezTo>
                    <a:pt x="231" y="180"/>
                    <a:pt x="267" y="168"/>
                    <a:pt x="315" y="168"/>
                  </a:cubicBezTo>
                  <a:lnTo>
                    <a:pt x="390" y="168"/>
                  </a:lnTo>
                  <a:lnTo>
                    <a:pt x="390" y="0"/>
                  </a:lnTo>
                  <a:lnTo>
                    <a:pt x="347" y="0"/>
                  </a:ln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57" name="Google Shape;257;p26"/>
            <p:cNvSpPr/>
            <p:nvPr/>
          </p:nvSpPr>
          <p:spPr>
            <a:xfrm>
              <a:off x="512763" y="4784726"/>
              <a:ext cx="33338" cy="173038"/>
            </a:xfrm>
            <a:custGeom>
              <a:rect b="b" l="l" r="r" t="t"/>
              <a:pathLst>
                <a:path extrusionOk="0" h="862" w="173">
                  <a:moveTo>
                    <a:pt x="89" y="0"/>
                  </a:moveTo>
                  <a:lnTo>
                    <a:pt x="89" y="0"/>
                  </a:lnTo>
                  <a:lnTo>
                    <a:pt x="0" y="0"/>
                  </a:lnTo>
                  <a:lnTo>
                    <a:pt x="0" y="780"/>
                  </a:lnTo>
                  <a:cubicBezTo>
                    <a:pt x="0" y="803"/>
                    <a:pt x="7" y="822"/>
                    <a:pt x="24" y="838"/>
                  </a:cubicBezTo>
                  <a:cubicBezTo>
                    <a:pt x="41" y="854"/>
                    <a:pt x="61" y="862"/>
                    <a:pt x="84" y="862"/>
                  </a:cubicBezTo>
                  <a:lnTo>
                    <a:pt x="173" y="862"/>
                  </a:lnTo>
                  <a:lnTo>
                    <a:pt x="173" y="81"/>
                  </a:lnTo>
                  <a:cubicBezTo>
                    <a:pt x="173" y="58"/>
                    <a:pt x="165" y="38"/>
                    <a:pt x="149" y="23"/>
                  </a:cubicBezTo>
                  <a:cubicBezTo>
                    <a:pt x="131" y="7"/>
                    <a:pt x="112" y="0"/>
                    <a:pt x="89" y="0"/>
                  </a:cubicBez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58" name="Google Shape;258;p26"/>
            <p:cNvSpPr/>
            <p:nvPr/>
          </p:nvSpPr>
          <p:spPr>
            <a:xfrm>
              <a:off x="560388" y="4821238"/>
              <a:ext cx="119063" cy="138113"/>
            </a:xfrm>
            <a:custGeom>
              <a:rect b="b" l="l" r="r" t="t"/>
              <a:pathLst>
                <a:path extrusionOk="0" h="688" w="607">
                  <a:moveTo>
                    <a:pt x="302" y="0"/>
                  </a:moveTo>
                  <a:lnTo>
                    <a:pt x="302" y="0"/>
                  </a:lnTo>
                  <a:cubicBezTo>
                    <a:pt x="498" y="0"/>
                    <a:pt x="607" y="130"/>
                    <a:pt x="607" y="345"/>
                  </a:cubicBezTo>
                  <a:cubicBezTo>
                    <a:pt x="607" y="560"/>
                    <a:pt x="498" y="688"/>
                    <a:pt x="302" y="688"/>
                  </a:cubicBezTo>
                  <a:cubicBezTo>
                    <a:pt x="103" y="688"/>
                    <a:pt x="0" y="560"/>
                    <a:pt x="0" y="345"/>
                  </a:cubicBezTo>
                  <a:cubicBezTo>
                    <a:pt x="0" y="130"/>
                    <a:pt x="103" y="0"/>
                    <a:pt x="302" y="0"/>
                  </a:cubicBezTo>
                  <a:close/>
                  <a:moveTo>
                    <a:pt x="302" y="547"/>
                  </a:moveTo>
                  <a:lnTo>
                    <a:pt x="302" y="547"/>
                  </a:lnTo>
                  <a:cubicBezTo>
                    <a:pt x="405" y="547"/>
                    <a:pt x="438" y="439"/>
                    <a:pt x="438" y="347"/>
                  </a:cubicBezTo>
                  <a:cubicBezTo>
                    <a:pt x="438" y="256"/>
                    <a:pt x="405" y="146"/>
                    <a:pt x="302" y="146"/>
                  </a:cubicBezTo>
                  <a:cubicBezTo>
                    <a:pt x="199" y="146"/>
                    <a:pt x="168" y="256"/>
                    <a:pt x="168" y="347"/>
                  </a:cubicBezTo>
                  <a:cubicBezTo>
                    <a:pt x="168" y="439"/>
                    <a:pt x="199" y="547"/>
                    <a:pt x="302" y="547"/>
                  </a:cubicBez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59" name="Google Shape;259;p26"/>
            <p:cNvSpPr/>
            <p:nvPr/>
          </p:nvSpPr>
          <p:spPr>
            <a:xfrm>
              <a:off x="382588" y="4821238"/>
              <a:ext cx="117475" cy="138113"/>
            </a:xfrm>
            <a:custGeom>
              <a:rect b="b" l="l" r="r" t="t"/>
              <a:pathLst>
                <a:path extrusionOk="0" h="689" w="592">
                  <a:moveTo>
                    <a:pt x="303" y="547"/>
                  </a:moveTo>
                  <a:lnTo>
                    <a:pt x="303" y="547"/>
                  </a:lnTo>
                  <a:cubicBezTo>
                    <a:pt x="199" y="547"/>
                    <a:pt x="168" y="439"/>
                    <a:pt x="168" y="347"/>
                  </a:cubicBezTo>
                  <a:cubicBezTo>
                    <a:pt x="168" y="256"/>
                    <a:pt x="199" y="146"/>
                    <a:pt x="303" y="146"/>
                  </a:cubicBezTo>
                  <a:cubicBezTo>
                    <a:pt x="356" y="146"/>
                    <a:pt x="391" y="176"/>
                    <a:pt x="412" y="217"/>
                  </a:cubicBezTo>
                  <a:lnTo>
                    <a:pt x="592" y="217"/>
                  </a:lnTo>
                  <a:cubicBezTo>
                    <a:pt x="556" y="80"/>
                    <a:pt x="456" y="0"/>
                    <a:pt x="303" y="0"/>
                  </a:cubicBezTo>
                  <a:cubicBezTo>
                    <a:pt x="103" y="0"/>
                    <a:pt x="0" y="130"/>
                    <a:pt x="0" y="345"/>
                  </a:cubicBezTo>
                  <a:cubicBezTo>
                    <a:pt x="0" y="560"/>
                    <a:pt x="103" y="689"/>
                    <a:pt x="303" y="689"/>
                  </a:cubicBezTo>
                  <a:cubicBezTo>
                    <a:pt x="456" y="689"/>
                    <a:pt x="556" y="609"/>
                    <a:pt x="592" y="473"/>
                  </a:cubicBezTo>
                  <a:lnTo>
                    <a:pt x="474" y="473"/>
                  </a:lnTo>
                  <a:cubicBezTo>
                    <a:pt x="474" y="473"/>
                    <a:pt x="442" y="473"/>
                    <a:pt x="424" y="491"/>
                  </a:cubicBezTo>
                  <a:cubicBezTo>
                    <a:pt x="392" y="520"/>
                    <a:pt x="367" y="547"/>
                    <a:pt x="303" y="547"/>
                  </a:cubicBez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60" name="Google Shape;260;p26"/>
            <p:cNvSpPr/>
            <p:nvPr/>
          </p:nvSpPr>
          <p:spPr>
            <a:xfrm>
              <a:off x="692151" y="4824413"/>
              <a:ext cx="114299" cy="134938"/>
            </a:xfrm>
            <a:custGeom>
              <a:rect b="b" l="l" r="r" t="t"/>
              <a:pathLst>
                <a:path extrusionOk="0" h="672" w="577">
                  <a:moveTo>
                    <a:pt x="553" y="25"/>
                  </a:moveTo>
                  <a:lnTo>
                    <a:pt x="553" y="25"/>
                  </a:lnTo>
                  <a:cubicBezTo>
                    <a:pt x="538" y="8"/>
                    <a:pt x="518" y="0"/>
                    <a:pt x="492" y="0"/>
                  </a:cubicBezTo>
                  <a:lnTo>
                    <a:pt x="406" y="0"/>
                  </a:lnTo>
                  <a:lnTo>
                    <a:pt x="406" y="417"/>
                  </a:lnTo>
                  <a:cubicBezTo>
                    <a:pt x="406" y="457"/>
                    <a:pt x="393" y="486"/>
                    <a:pt x="370" y="504"/>
                  </a:cubicBezTo>
                  <a:cubicBezTo>
                    <a:pt x="346" y="522"/>
                    <a:pt x="318" y="531"/>
                    <a:pt x="288" y="531"/>
                  </a:cubicBezTo>
                  <a:cubicBezTo>
                    <a:pt x="259" y="531"/>
                    <a:pt x="232" y="522"/>
                    <a:pt x="208" y="504"/>
                  </a:cubicBezTo>
                  <a:cubicBezTo>
                    <a:pt x="184" y="486"/>
                    <a:pt x="172" y="457"/>
                    <a:pt x="172" y="417"/>
                  </a:cubicBezTo>
                  <a:lnTo>
                    <a:pt x="172" y="85"/>
                  </a:lnTo>
                  <a:cubicBezTo>
                    <a:pt x="172" y="61"/>
                    <a:pt x="164" y="41"/>
                    <a:pt x="148" y="25"/>
                  </a:cubicBezTo>
                  <a:cubicBezTo>
                    <a:pt x="132" y="8"/>
                    <a:pt x="112" y="0"/>
                    <a:pt x="88" y="0"/>
                  </a:cubicBezTo>
                  <a:lnTo>
                    <a:pt x="0" y="0"/>
                  </a:lnTo>
                  <a:lnTo>
                    <a:pt x="0" y="387"/>
                  </a:lnTo>
                  <a:cubicBezTo>
                    <a:pt x="0" y="505"/>
                    <a:pt x="34" y="577"/>
                    <a:pt x="93" y="618"/>
                  </a:cubicBezTo>
                  <a:cubicBezTo>
                    <a:pt x="151" y="659"/>
                    <a:pt x="216" y="672"/>
                    <a:pt x="288" y="672"/>
                  </a:cubicBezTo>
                  <a:cubicBezTo>
                    <a:pt x="362" y="672"/>
                    <a:pt x="426" y="659"/>
                    <a:pt x="485" y="618"/>
                  </a:cubicBezTo>
                  <a:cubicBezTo>
                    <a:pt x="544" y="577"/>
                    <a:pt x="577" y="505"/>
                    <a:pt x="577" y="387"/>
                  </a:cubicBezTo>
                  <a:lnTo>
                    <a:pt x="577" y="85"/>
                  </a:lnTo>
                  <a:cubicBezTo>
                    <a:pt x="577" y="61"/>
                    <a:pt x="569" y="41"/>
                    <a:pt x="553" y="25"/>
                  </a:cubicBez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61" name="Google Shape;261;p26"/>
            <p:cNvSpPr/>
            <p:nvPr/>
          </p:nvSpPr>
          <p:spPr>
            <a:xfrm>
              <a:off x="820738" y="4784726"/>
              <a:ext cx="122237" cy="174624"/>
            </a:xfrm>
            <a:custGeom>
              <a:rect b="b" l="l" r="r" t="t"/>
              <a:pathLst>
                <a:path extrusionOk="0" h="868" w="618">
                  <a:moveTo>
                    <a:pt x="308" y="726"/>
                  </a:moveTo>
                  <a:lnTo>
                    <a:pt x="308" y="726"/>
                  </a:lnTo>
                  <a:cubicBezTo>
                    <a:pt x="203" y="726"/>
                    <a:pt x="171" y="618"/>
                    <a:pt x="171" y="526"/>
                  </a:cubicBezTo>
                  <a:cubicBezTo>
                    <a:pt x="171" y="435"/>
                    <a:pt x="203" y="325"/>
                    <a:pt x="308" y="325"/>
                  </a:cubicBezTo>
                  <a:cubicBezTo>
                    <a:pt x="413" y="325"/>
                    <a:pt x="446" y="434"/>
                    <a:pt x="446" y="525"/>
                  </a:cubicBezTo>
                  <a:lnTo>
                    <a:pt x="446" y="527"/>
                  </a:lnTo>
                  <a:cubicBezTo>
                    <a:pt x="446" y="618"/>
                    <a:pt x="413" y="726"/>
                    <a:pt x="308" y="726"/>
                  </a:cubicBezTo>
                  <a:close/>
                  <a:moveTo>
                    <a:pt x="593" y="23"/>
                  </a:moveTo>
                  <a:lnTo>
                    <a:pt x="593" y="23"/>
                  </a:lnTo>
                  <a:cubicBezTo>
                    <a:pt x="576" y="7"/>
                    <a:pt x="557" y="0"/>
                    <a:pt x="533" y="0"/>
                  </a:cubicBezTo>
                  <a:lnTo>
                    <a:pt x="446" y="0"/>
                  </a:lnTo>
                  <a:lnTo>
                    <a:pt x="446" y="246"/>
                  </a:lnTo>
                  <a:cubicBezTo>
                    <a:pt x="420" y="221"/>
                    <a:pt x="364" y="179"/>
                    <a:pt x="280" y="179"/>
                  </a:cubicBezTo>
                  <a:cubicBezTo>
                    <a:pt x="102" y="179"/>
                    <a:pt x="0" y="309"/>
                    <a:pt x="0" y="524"/>
                  </a:cubicBezTo>
                  <a:cubicBezTo>
                    <a:pt x="0" y="739"/>
                    <a:pt x="106" y="868"/>
                    <a:pt x="308" y="868"/>
                  </a:cubicBezTo>
                  <a:cubicBezTo>
                    <a:pt x="506" y="868"/>
                    <a:pt x="616" y="740"/>
                    <a:pt x="618" y="527"/>
                  </a:cubicBezTo>
                  <a:lnTo>
                    <a:pt x="618" y="81"/>
                  </a:lnTo>
                  <a:cubicBezTo>
                    <a:pt x="618" y="58"/>
                    <a:pt x="609" y="38"/>
                    <a:pt x="593" y="23"/>
                  </a:cubicBez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62" name="Google Shape;262;p26"/>
            <p:cNvSpPr/>
            <p:nvPr/>
          </p:nvSpPr>
          <p:spPr>
            <a:xfrm>
              <a:off x="955676" y="4821238"/>
              <a:ext cx="119062" cy="138113"/>
            </a:xfrm>
            <a:custGeom>
              <a:rect b="b" l="l" r="r" t="t"/>
              <a:pathLst>
                <a:path extrusionOk="0" h="689" w="606">
                  <a:moveTo>
                    <a:pt x="303" y="146"/>
                  </a:moveTo>
                  <a:lnTo>
                    <a:pt x="303" y="146"/>
                  </a:lnTo>
                  <a:cubicBezTo>
                    <a:pt x="231" y="146"/>
                    <a:pt x="184" y="200"/>
                    <a:pt x="178" y="262"/>
                  </a:cubicBezTo>
                  <a:lnTo>
                    <a:pt x="429" y="262"/>
                  </a:lnTo>
                  <a:cubicBezTo>
                    <a:pt x="428" y="200"/>
                    <a:pt x="373" y="146"/>
                    <a:pt x="303" y="146"/>
                  </a:cubicBezTo>
                  <a:close/>
                  <a:moveTo>
                    <a:pt x="606" y="307"/>
                  </a:moveTo>
                  <a:lnTo>
                    <a:pt x="606" y="307"/>
                  </a:lnTo>
                  <a:cubicBezTo>
                    <a:pt x="606" y="320"/>
                    <a:pt x="603" y="333"/>
                    <a:pt x="597" y="345"/>
                  </a:cubicBezTo>
                  <a:cubicBezTo>
                    <a:pt x="593" y="353"/>
                    <a:pt x="588" y="359"/>
                    <a:pt x="582" y="366"/>
                  </a:cubicBezTo>
                  <a:cubicBezTo>
                    <a:pt x="566" y="382"/>
                    <a:pt x="547" y="391"/>
                    <a:pt x="524" y="391"/>
                  </a:cubicBezTo>
                  <a:lnTo>
                    <a:pt x="172" y="391"/>
                  </a:lnTo>
                  <a:cubicBezTo>
                    <a:pt x="176" y="470"/>
                    <a:pt x="216" y="547"/>
                    <a:pt x="303" y="547"/>
                  </a:cubicBezTo>
                  <a:cubicBezTo>
                    <a:pt x="368" y="547"/>
                    <a:pt x="393" y="520"/>
                    <a:pt x="424" y="491"/>
                  </a:cubicBezTo>
                  <a:cubicBezTo>
                    <a:pt x="442" y="473"/>
                    <a:pt x="474" y="473"/>
                    <a:pt x="474" y="473"/>
                  </a:cubicBezTo>
                  <a:lnTo>
                    <a:pt x="593" y="473"/>
                  </a:lnTo>
                  <a:cubicBezTo>
                    <a:pt x="556" y="609"/>
                    <a:pt x="457" y="689"/>
                    <a:pt x="303" y="689"/>
                  </a:cubicBezTo>
                  <a:cubicBezTo>
                    <a:pt x="104" y="689"/>
                    <a:pt x="0" y="560"/>
                    <a:pt x="0" y="345"/>
                  </a:cubicBezTo>
                  <a:cubicBezTo>
                    <a:pt x="0" y="130"/>
                    <a:pt x="104" y="0"/>
                    <a:pt x="303" y="0"/>
                  </a:cubicBezTo>
                  <a:cubicBezTo>
                    <a:pt x="457" y="0"/>
                    <a:pt x="556" y="80"/>
                    <a:pt x="593" y="217"/>
                  </a:cubicBezTo>
                  <a:cubicBezTo>
                    <a:pt x="599" y="242"/>
                    <a:pt x="603" y="268"/>
                    <a:pt x="606" y="297"/>
                  </a:cubicBezTo>
                  <a:lnTo>
                    <a:pt x="606" y="307"/>
                  </a:ln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63" name="Google Shape;263;p26"/>
            <p:cNvSpPr/>
            <p:nvPr/>
          </p:nvSpPr>
          <p:spPr>
            <a:xfrm>
              <a:off x="1169988" y="4821238"/>
              <a:ext cx="109537" cy="138113"/>
            </a:xfrm>
            <a:custGeom>
              <a:rect b="b" l="l" r="r" t="t"/>
              <a:pathLst>
                <a:path extrusionOk="0" h="688" w="559">
                  <a:moveTo>
                    <a:pt x="372" y="508"/>
                  </a:moveTo>
                  <a:lnTo>
                    <a:pt x="372" y="508"/>
                  </a:lnTo>
                  <a:cubicBezTo>
                    <a:pt x="345" y="534"/>
                    <a:pt x="309" y="547"/>
                    <a:pt x="263" y="547"/>
                  </a:cubicBezTo>
                  <a:cubicBezTo>
                    <a:pt x="249" y="547"/>
                    <a:pt x="203" y="544"/>
                    <a:pt x="184" y="526"/>
                  </a:cubicBezTo>
                  <a:cubicBezTo>
                    <a:pt x="170" y="513"/>
                    <a:pt x="161" y="499"/>
                    <a:pt x="161" y="475"/>
                  </a:cubicBezTo>
                  <a:cubicBezTo>
                    <a:pt x="161" y="457"/>
                    <a:pt x="168" y="440"/>
                    <a:pt x="179" y="429"/>
                  </a:cubicBezTo>
                  <a:cubicBezTo>
                    <a:pt x="203" y="403"/>
                    <a:pt x="230" y="399"/>
                    <a:pt x="288" y="386"/>
                  </a:cubicBezTo>
                  <a:cubicBezTo>
                    <a:pt x="327" y="378"/>
                    <a:pt x="373" y="364"/>
                    <a:pt x="398" y="350"/>
                  </a:cubicBezTo>
                  <a:lnTo>
                    <a:pt x="398" y="400"/>
                  </a:lnTo>
                  <a:cubicBezTo>
                    <a:pt x="398" y="446"/>
                    <a:pt x="399" y="483"/>
                    <a:pt x="372" y="508"/>
                  </a:cubicBezTo>
                  <a:close/>
                  <a:moveTo>
                    <a:pt x="559" y="185"/>
                  </a:moveTo>
                  <a:lnTo>
                    <a:pt x="559" y="185"/>
                  </a:lnTo>
                  <a:cubicBezTo>
                    <a:pt x="559" y="126"/>
                    <a:pt x="534" y="80"/>
                    <a:pt x="486" y="47"/>
                  </a:cubicBezTo>
                  <a:cubicBezTo>
                    <a:pt x="440" y="17"/>
                    <a:pt x="371" y="0"/>
                    <a:pt x="278" y="0"/>
                  </a:cubicBezTo>
                  <a:cubicBezTo>
                    <a:pt x="196" y="0"/>
                    <a:pt x="131" y="20"/>
                    <a:pt x="87" y="57"/>
                  </a:cubicBezTo>
                  <a:cubicBezTo>
                    <a:pt x="47" y="90"/>
                    <a:pt x="23" y="135"/>
                    <a:pt x="17" y="185"/>
                  </a:cubicBezTo>
                  <a:lnTo>
                    <a:pt x="183" y="185"/>
                  </a:lnTo>
                  <a:cubicBezTo>
                    <a:pt x="191" y="165"/>
                    <a:pt x="205" y="152"/>
                    <a:pt x="224" y="146"/>
                  </a:cubicBezTo>
                  <a:cubicBezTo>
                    <a:pt x="242" y="139"/>
                    <a:pt x="262" y="136"/>
                    <a:pt x="286" y="136"/>
                  </a:cubicBezTo>
                  <a:cubicBezTo>
                    <a:pt x="315" y="136"/>
                    <a:pt x="335" y="139"/>
                    <a:pt x="356" y="147"/>
                  </a:cubicBezTo>
                  <a:cubicBezTo>
                    <a:pt x="381" y="156"/>
                    <a:pt x="394" y="170"/>
                    <a:pt x="394" y="195"/>
                  </a:cubicBezTo>
                  <a:cubicBezTo>
                    <a:pt x="394" y="221"/>
                    <a:pt x="358" y="246"/>
                    <a:pt x="286" y="255"/>
                  </a:cubicBezTo>
                  <a:cubicBezTo>
                    <a:pt x="198" y="266"/>
                    <a:pt x="129" y="276"/>
                    <a:pt x="66" y="322"/>
                  </a:cubicBezTo>
                  <a:cubicBezTo>
                    <a:pt x="26" y="352"/>
                    <a:pt x="0" y="406"/>
                    <a:pt x="0" y="475"/>
                  </a:cubicBezTo>
                  <a:cubicBezTo>
                    <a:pt x="0" y="549"/>
                    <a:pt x="23" y="601"/>
                    <a:pt x="67" y="633"/>
                  </a:cubicBezTo>
                  <a:cubicBezTo>
                    <a:pt x="107" y="663"/>
                    <a:pt x="170" y="688"/>
                    <a:pt x="274" y="688"/>
                  </a:cubicBezTo>
                  <a:cubicBezTo>
                    <a:pt x="366" y="688"/>
                    <a:pt x="436" y="668"/>
                    <a:pt x="482" y="637"/>
                  </a:cubicBezTo>
                  <a:cubicBezTo>
                    <a:pt x="530" y="604"/>
                    <a:pt x="557" y="566"/>
                    <a:pt x="559" y="497"/>
                  </a:cubicBezTo>
                  <a:lnTo>
                    <a:pt x="559" y="185"/>
                  </a:ln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cxnSp>
        <p:nvCxnSpPr>
          <p:cNvPr id="264" name="Google Shape;264;p26"/>
          <p:cNvCxnSpPr/>
          <p:nvPr/>
        </p:nvCxnSpPr>
        <p:spPr>
          <a:xfrm>
            <a:off x="411480" y="412170"/>
            <a:ext cx="2400300" cy="0"/>
          </a:xfrm>
          <a:prstGeom prst="straightConnector1">
            <a:avLst/>
          </a:prstGeom>
          <a:noFill/>
          <a:ln cap="flat" cmpd="sng" w="9525">
            <a:solidFill>
              <a:srgbClr val="E6E6E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65" name="Google Shape;265;p26"/>
          <p:cNvCxnSpPr/>
          <p:nvPr/>
        </p:nvCxnSpPr>
        <p:spPr>
          <a:xfrm>
            <a:off x="2980021" y="412170"/>
            <a:ext cx="5760600" cy="0"/>
          </a:xfrm>
          <a:prstGeom prst="straightConnector1">
            <a:avLst/>
          </a:prstGeom>
          <a:noFill/>
          <a:ln cap="flat" cmpd="sng" w="9525">
            <a:solidFill>
              <a:srgbClr val="61616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66" name="Google Shape;266;p26"/>
          <p:cNvSpPr txBox="1"/>
          <p:nvPr>
            <p:ph type="title"/>
          </p:nvPr>
        </p:nvSpPr>
        <p:spPr>
          <a:xfrm>
            <a:off x="515507" y="1029353"/>
            <a:ext cx="21945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Lato"/>
              <a:buNone/>
              <a:defRPr b="0" i="0" sz="2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7" name="Google Shape;267;p26"/>
          <p:cNvSpPr txBox="1"/>
          <p:nvPr>
            <p:ph idx="1" type="body"/>
          </p:nvPr>
        </p:nvSpPr>
        <p:spPr>
          <a:xfrm>
            <a:off x="515506" y="2286000"/>
            <a:ext cx="21945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DCDCD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B4B4B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7305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CDCDCD"/>
              </a:buClr>
              <a:buSzPts val="700"/>
              <a:buFont typeface="Arial"/>
              <a:buChar char="•"/>
              <a:defRPr b="0" i="0" sz="900" u="none" cap="none" strike="noStrike">
                <a:solidFill>
                  <a:srgbClr val="B4B4B4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7305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CDCDCD"/>
              </a:buClr>
              <a:buSzPts val="700"/>
              <a:buFont typeface="Arial"/>
              <a:buChar char="•"/>
              <a:defRPr b="0" i="0" sz="900" u="none" cap="none" strike="noStrike">
                <a:solidFill>
                  <a:srgbClr val="B4B4B4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7305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CDCDCD"/>
              </a:buClr>
              <a:buSzPts val="700"/>
              <a:buFont typeface="Arial"/>
              <a:buChar char="•"/>
              <a:defRPr b="0" i="0" sz="900" u="none" cap="none" strike="noStrike">
                <a:solidFill>
                  <a:srgbClr val="B4B4B4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7305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CDCDCD"/>
              </a:buClr>
              <a:buSzPts val="700"/>
              <a:buFont typeface="Arial"/>
              <a:buChar char="•"/>
              <a:defRPr b="0" i="0" sz="900" u="none" cap="none" strike="noStrike">
                <a:solidFill>
                  <a:srgbClr val="B4B4B4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23850" lvl="5" marL="27432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23850" lvl="6" marL="3200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23850" lvl="7" marL="3657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23850" lvl="8" marL="4114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68" name="Google Shape;268;p26"/>
          <p:cNvSpPr/>
          <p:nvPr>
            <p:ph idx="2" type="chart"/>
          </p:nvPr>
        </p:nvSpPr>
        <p:spPr>
          <a:xfrm>
            <a:off x="3003697" y="853678"/>
            <a:ext cx="5736900" cy="35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800" u="none" cap="none" strike="noStrike">
                <a:solidFill>
                  <a:srgbClr val="595B59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lvl="2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800" u="none" cap="none" strike="noStrike">
                <a:solidFill>
                  <a:srgbClr val="595B59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lvl="3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800" u="none" cap="none" strike="noStrike">
                <a:solidFill>
                  <a:srgbClr val="595B59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lvl="4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800" u="none" cap="none" strike="noStrike">
                <a:solidFill>
                  <a:srgbClr val="595B59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lvl="5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er Slide (DARK)">
  <p:cSld name="Customer Slide (DARK)"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7"/>
          <p:cNvSpPr/>
          <p:nvPr/>
        </p:nvSpPr>
        <p:spPr>
          <a:xfrm>
            <a:off x="411480" y="854203"/>
            <a:ext cx="2400300" cy="1130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1" name="Google Shape;271;p27"/>
          <p:cNvSpPr txBox="1"/>
          <p:nvPr/>
        </p:nvSpPr>
        <p:spPr>
          <a:xfrm>
            <a:off x="4444183" y="4882121"/>
            <a:ext cx="255600" cy="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b="0" i="0" lang="en" sz="600" u="none" cap="none" strike="noStrike">
                <a:solidFill>
                  <a:srgbClr val="B4B4B4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b="0" i="0" sz="600" u="none" cap="none" strike="noStrike">
              <a:solidFill>
                <a:srgbClr val="B4B4B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2" name="Google Shape;272;p27"/>
          <p:cNvSpPr txBox="1"/>
          <p:nvPr/>
        </p:nvSpPr>
        <p:spPr>
          <a:xfrm>
            <a:off x="7322860" y="4882121"/>
            <a:ext cx="1409700" cy="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B4B4B4"/>
                </a:solidFill>
                <a:latin typeface="Roboto"/>
                <a:ea typeface="Roboto"/>
                <a:cs typeface="Roboto"/>
                <a:sym typeface="Roboto"/>
              </a:rPr>
              <a:t>© Cloudera, Inc. All rights reserved.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73" name="Google Shape;273;p27"/>
          <p:cNvGrpSpPr/>
          <p:nvPr/>
        </p:nvGrpSpPr>
        <p:grpSpPr>
          <a:xfrm>
            <a:off x="411465" y="4865944"/>
            <a:ext cx="534664" cy="104094"/>
            <a:chOff x="382588" y="4784726"/>
            <a:chExt cx="896937" cy="174625"/>
          </a:xfrm>
        </p:grpSpPr>
        <p:sp>
          <p:nvSpPr>
            <p:cNvPr id="274" name="Google Shape;274;p27"/>
            <p:cNvSpPr/>
            <p:nvPr/>
          </p:nvSpPr>
          <p:spPr>
            <a:xfrm>
              <a:off x="1087438" y="4824413"/>
              <a:ext cx="77788" cy="134938"/>
            </a:xfrm>
            <a:custGeom>
              <a:rect b="b" l="l" r="r" t="t"/>
              <a:pathLst>
                <a:path extrusionOk="0" h="666" w="390">
                  <a:moveTo>
                    <a:pt x="347" y="0"/>
                  </a:moveTo>
                  <a:lnTo>
                    <a:pt x="347" y="0"/>
                  </a:lnTo>
                  <a:cubicBezTo>
                    <a:pt x="303" y="0"/>
                    <a:pt x="259" y="5"/>
                    <a:pt x="217" y="17"/>
                  </a:cubicBezTo>
                  <a:cubicBezTo>
                    <a:pt x="197" y="23"/>
                    <a:pt x="178" y="30"/>
                    <a:pt x="161" y="38"/>
                  </a:cubicBezTo>
                  <a:cubicBezTo>
                    <a:pt x="158" y="33"/>
                    <a:pt x="154" y="28"/>
                    <a:pt x="149" y="24"/>
                  </a:cubicBezTo>
                  <a:cubicBezTo>
                    <a:pt x="132" y="7"/>
                    <a:pt x="112" y="0"/>
                    <a:pt x="89" y="0"/>
                  </a:cubicBezTo>
                  <a:lnTo>
                    <a:pt x="0" y="0"/>
                  </a:lnTo>
                  <a:lnTo>
                    <a:pt x="0" y="666"/>
                  </a:lnTo>
                  <a:lnTo>
                    <a:pt x="174" y="666"/>
                  </a:lnTo>
                  <a:lnTo>
                    <a:pt x="174" y="320"/>
                  </a:lnTo>
                  <a:cubicBezTo>
                    <a:pt x="174" y="253"/>
                    <a:pt x="185" y="226"/>
                    <a:pt x="209" y="203"/>
                  </a:cubicBezTo>
                  <a:cubicBezTo>
                    <a:pt x="231" y="180"/>
                    <a:pt x="267" y="168"/>
                    <a:pt x="315" y="168"/>
                  </a:cubicBezTo>
                  <a:lnTo>
                    <a:pt x="390" y="168"/>
                  </a:lnTo>
                  <a:lnTo>
                    <a:pt x="390" y="0"/>
                  </a:lnTo>
                  <a:lnTo>
                    <a:pt x="347" y="0"/>
                  </a:ln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75" name="Google Shape;275;p27"/>
            <p:cNvSpPr/>
            <p:nvPr/>
          </p:nvSpPr>
          <p:spPr>
            <a:xfrm>
              <a:off x="512763" y="4784726"/>
              <a:ext cx="33338" cy="173038"/>
            </a:xfrm>
            <a:custGeom>
              <a:rect b="b" l="l" r="r" t="t"/>
              <a:pathLst>
                <a:path extrusionOk="0" h="862" w="173">
                  <a:moveTo>
                    <a:pt x="89" y="0"/>
                  </a:moveTo>
                  <a:lnTo>
                    <a:pt x="89" y="0"/>
                  </a:lnTo>
                  <a:lnTo>
                    <a:pt x="0" y="0"/>
                  </a:lnTo>
                  <a:lnTo>
                    <a:pt x="0" y="780"/>
                  </a:lnTo>
                  <a:cubicBezTo>
                    <a:pt x="0" y="803"/>
                    <a:pt x="7" y="822"/>
                    <a:pt x="24" y="838"/>
                  </a:cubicBezTo>
                  <a:cubicBezTo>
                    <a:pt x="41" y="854"/>
                    <a:pt x="61" y="862"/>
                    <a:pt x="84" y="862"/>
                  </a:cubicBezTo>
                  <a:lnTo>
                    <a:pt x="173" y="862"/>
                  </a:lnTo>
                  <a:lnTo>
                    <a:pt x="173" y="81"/>
                  </a:lnTo>
                  <a:cubicBezTo>
                    <a:pt x="173" y="58"/>
                    <a:pt x="165" y="38"/>
                    <a:pt x="149" y="23"/>
                  </a:cubicBezTo>
                  <a:cubicBezTo>
                    <a:pt x="131" y="7"/>
                    <a:pt x="112" y="0"/>
                    <a:pt x="89" y="0"/>
                  </a:cubicBez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76" name="Google Shape;276;p27"/>
            <p:cNvSpPr/>
            <p:nvPr/>
          </p:nvSpPr>
          <p:spPr>
            <a:xfrm>
              <a:off x="560388" y="4821238"/>
              <a:ext cx="119063" cy="138113"/>
            </a:xfrm>
            <a:custGeom>
              <a:rect b="b" l="l" r="r" t="t"/>
              <a:pathLst>
                <a:path extrusionOk="0" h="688" w="607">
                  <a:moveTo>
                    <a:pt x="302" y="0"/>
                  </a:moveTo>
                  <a:lnTo>
                    <a:pt x="302" y="0"/>
                  </a:lnTo>
                  <a:cubicBezTo>
                    <a:pt x="498" y="0"/>
                    <a:pt x="607" y="130"/>
                    <a:pt x="607" y="345"/>
                  </a:cubicBezTo>
                  <a:cubicBezTo>
                    <a:pt x="607" y="560"/>
                    <a:pt x="498" y="688"/>
                    <a:pt x="302" y="688"/>
                  </a:cubicBezTo>
                  <a:cubicBezTo>
                    <a:pt x="103" y="688"/>
                    <a:pt x="0" y="560"/>
                    <a:pt x="0" y="345"/>
                  </a:cubicBezTo>
                  <a:cubicBezTo>
                    <a:pt x="0" y="130"/>
                    <a:pt x="103" y="0"/>
                    <a:pt x="302" y="0"/>
                  </a:cubicBezTo>
                  <a:close/>
                  <a:moveTo>
                    <a:pt x="302" y="547"/>
                  </a:moveTo>
                  <a:lnTo>
                    <a:pt x="302" y="547"/>
                  </a:lnTo>
                  <a:cubicBezTo>
                    <a:pt x="405" y="547"/>
                    <a:pt x="438" y="439"/>
                    <a:pt x="438" y="347"/>
                  </a:cubicBezTo>
                  <a:cubicBezTo>
                    <a:pt x="438" y="256"/>
                    <a:pt x="405" y="146"/>
                    <a:pt x="302" y="146"/>
                  </a:cubicBezTo>
                  <a:cubicBezTo>
                    <a:pt x="199" y="146"/>
                    <a:pt x="168" y="256"/>
                    <a:pt x="168" y="347"/>
                  </a:cubicBezTo>
                  <a:cubicBezTo>
                    <a:pt x="168" y="439"/>
                    <a:pt x="199" y="547"/>
                    <a:pt x="302" y="547"/>
                  </a:cubicBez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77" name="Google Shape;277;p27"/>
            <p:cNvSpPr/>
            <p:nvPr/>
          </p:nvSpPr>
          <p:spPr>
            <a:xfrm>
              <a:off x="382588" y="4821238"/>
              <a:ext cx="117475" cy="138113"/>
            </a:xfrm>
            <a:custGeom>
              <a:rect b="b" l="l" r="r" t="t"/>
              <a:pathLst>
                <a:path extrusionOk="0" h="689" w="592">
                  <a:moveTo>
                    <a:pt x="303" y="547"/>
                  </a:moveTo>
                  <a:lnTo>
                    <a:pt x="303" y="547"/>
                  </a:lnTo>
                  <a:cubicBezTo>
                    <a:pt x="199" y="547"/>
                    <a:pt x="168" y="439"/>
                    <a:pt x="168" y="347"/>
                  </a:cubicBezTo>
                  <a:cubicBezTo>
                    <a:pt x="168" y="256"/>
                    <a:pt x="199" y="146"/>
                    <a:pt x="303" y="146"/>
                  </a:cubicBezTo>
                  <a:cubicBezTo>
                    <a:pt x="356" y="146"/>
                    <a:pt x="391" y="176"/>
                    <a:pt x="412" y="217"/>
                  </a:cubicBezTo>
                  <a:lnTo>
                    <a:pt x="592" y="217"/>
                  </a:lnTo>
                  <a:cubicBezTo>
                    <a:pt x="556" y="80"/>
                    <a:pt x="456" y="0"/>
                    <a:pt x="303" y="0"/>
                  </a:cubicBezTo>
                  <a:cubicBezTo>
                    <a:pt x="103" y="0"/>
                    <a:pt x="0" y="130"/>
                    <a:pt x="0" y="345"/>
                  </a:cubicBezTo>
                  <a:cubicBezTo>
                    <a:pt x="0" y="560"/>
                    <a:pt x="103" y="689"/>
                    <a:pt x="303" y="689"/>
                  </a:cubicBezTo>
                  <a:cubicBezTo>
                    <a:pt x="456" y="689"/>
                    <a:pt x="556" y="609"/>
                    <a:pt x="592" y="473"/>
                  </a:cubicBezTo>
                  <a:lnTo>
                    <a:pt x="474" y="473"/>
                  </a:lnTo>
                  <a:cubicBezTo>
                    <a:pt x="474" y="473"/>
                    <a:pt x="442" y="473"/>
                    <a:pt x="424" y="491"/>
                  </a:cubicBezTo>
                  <a:cubicBezTo>
                    <a:pt x="392" y="520"/>
                    <a:pt x="367" y="547"/>
                    <a:pt x="303" y="547"/>
                  </a:cubicBez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78" name="Google Shape;278;p27"/>
            <p:cNvSpPr/>
            <p:nvPr/>
          </p:nvSpPr>
          <p:spPr>
            <a:xfrm>
              <a:off x="692151" y="4824413"/>
              <a:ext cx="114299" cy="134938"/>
            </a:xfrm>
            <a:custGeom>
              <a:rect b="b" l="l" r="r" t="t"/>
              <a:pathLst>
                <a:path extrusionOk="0" h="672" w="577">
                  <a:moveTo>
                    <a:pt x="553" y="25"/>
                  </a:moveTo>
                  <a:lnTo>
                    <a:pt x="553" y="25"/>
                  </a:lnTo>
                  <a:cubicBezTo>
                    <a:pt x="538" y="8"/>
                    <a:pt x="518" y="0"/>
                    <a:pt x="492" y="0"/>
                  </a:cubicBezTo>
                  <a:lnTo>
                    <a:pt x="406" y="0"/>
                  </a:lnTo>
                  <a:lnTo>
                    <a:pt x="406" y="417"/>
                  </a:lnTo>
                  <a:cubicBezTo>
                    <a:pt x="406" y="457"/>
                    <a:pt x="393" y="486"/>
                    <a:pt x="370" y="504"/>
                  </a:cubicBezTo>
                  <a:cubicBezTo>
                    <a:pt x="346" y="522"/>
                    <a:pt x="318" y="531"/>
                    <a:pt x="288" y="531"/>
                  </a:cubicBezTo>
                  <a:cubicBezTo>
                    <a:pt x="259" y="531"/>
                    <a:pt x="232" y="522"/>
                    <a:pt x="208" y="504"/>
                  </a:cubicBezTo>
                  <a:cubicBezTo>
                    <a:pt x="184" y="486"/>
                    <a:pt x="172" y="457"/>
                    <a:pt x="172" y="417"/>
                  </a:cubicBezTo>
                  <a:lnTo>
                    <a:pt x="172" y="85"/>
                  </a:lnTo>
                  <a:cubicBezTo>
                    <a:pt x="172" y="61"/>
                    <a:pt x="164" y="41"/>
                    <a:pt x="148" y="25"/>
                  </a:cubicBezTo>
                  <a:cubicBezTo>
                    <a:pt x="132" y="8"/>
                    <a:pt x="112" y="0"/>
                    <a:pt x="88" y="0"/>
                  </a:cubicBezTo>
                  <a:lnTo>
                    <a:pt x="0" y="0"/>
                  </a:lnTo>
                  <a:lnTo>
                    <a:pt x="0" y="387"/>
                  </a:lnTo>
                  <a:cubicBezTo>
                    <a:pt x="0" y="505"/>
                    <a:pt x="34" y="577"/>
                    <a:pt x="93" y="618"/>
                  </a:cubicBezTo>
                  <a:cubicBezTo>
                    <a:pt x="151" y="659"/>
                    <a:pt x="216" y="672"/>
                    <a:pt x="288" y="672"/>
                  </a:cubicBezTo>
                  <a:cubicBezTo>
                    <a:pt x="362" y="672"/>
                    <a:pt x="426" y="659"/>
                    <a:pt x="485" y="618"/>
                  </a:cubicBezTo>
                  <a:cubicBezTo>
                    <a:pt x="544" y="577"/>
                    <a:pt x="577" y="505"/>
                    <a:pt x="577" y="387"/>
                  </a:cubicBezTo>
                  <a:lnTo>
                    <a:pt x="577" y="85"/>
                  </a:lnTo>
                  <a:cubicBezTo>
                    <a:pt x="577" y="61"/>
                    <a:pt x="569" y="41"/>
                    <a:pt x="553" y="25"/>
                  </a:cubicBez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79" name="Google Shape;279;p27"/>
            <p:cNvSpPr/>
            <p:nvPr/>
          </p:nvSpPr>
          <p:spPr>
            <a:xfrm>
              <a:off x="820738" y="4784726"/>
              <a:ext cx="122237" cy="174624"/>
            </a:xfrm>
            <a:custGeom>
              <a:rect b="b" l="l" r="r" t="t"/>
              <a:pathLst>
                <a:path extrusionOk="0" h="868" w="618">
                  <a:moveTo>
                    <a:pt x="308" y="726"/>
                  </a:moveTo>
                  <a:lnTo>
                    <a:pt x="308" y="726"/>
                  </a:lnTo>
                  <a:cubicBezTo>
                    <a:pt x="203" y="726"/>
                    <a:pt x="171" y="618"/>
                    <a:pt x="171" y="526"/>
                  </a:cubicBezTo>
                  <a:cubicBezTo>
                    <a:pt x="171" y="435"/>
                    <a:pt x="203" y="325"/>
                    <a:pt x="308" y="325"/>
                  </a:cubicBezTo>
                  <a:cubicBezTo>
                    <a:pt x="413" y="325"/>
                    <a:pt x="446" y="434"/>
                    <a:pt x="446" y="525"/>
                  </a:cubicBezTo>
                  <a:lnTo>
                    <a:pt x="446" y="527"/>
                  </a:lnTo>
                  <a:cubicBezTo>
                    <a:pt x="446" y="618"/>
                    <a:pt x="413" y="726"/>
                    <a:pt x="308" y="726"/>
                  </a:cubicBezTo>
                  <a:close/>
                  <a:moveTo>
                    <a:pt x="593" y="23"/>
                  </a:moveTo>
                  <a:lnTo>
                    <a:pt x="593" y="23"/>
                  </a:lnTo>
                  <a:cubicBezTo>
                    <a:pt x="576" y="7"/>
                    <a:pt x="557" y="0"/>
                    <a:pt x="533" y="0"/>
                  </a:cubicBezTo>
                  <a:lnTo>
                    <a:pt x="446" y="0"/>
                  </a:lnTo>
                  <a:lnTo>
                    <a:pt x="446" y="246"/>
                  </a:lnTo>
                  <a:cubicBezTo>
                    <a:pt x="420" y="221"/>
                    <a:pt x="364" y="179"/>
                    <a:pt x="280" y="179"/>
                  </a:cubicBezTo>
                  <a:cubicBezTo>
                    <a:pt x="102" y="179"/>
                    <a:pt x="0" y="309"/>
                    <a:pt x="0" y="524"/>
                  </a:cubicBezTo>
                  <a:cubicBezTo>
                    <a:pt x="0" y="739"/>
                    <a:pt x="106" y="868"/>
                    <a:pt x="308" y="868"/>
                  </a:cubicBezTo>
                  <a:cubicBezTo>
                    <a:pt x="506" y="868"/>
                    <a:pt x="616" y="740"/>
                    <a:pt x="618" y="527"/>
                  </a:cubicBezTo>
                  <a:lnTo>
                    <a:pt x="618" y="81"/>
                  </a:lnTo>
                  <a:cubicBezTo>
                    <a:pt x="618" y="58"/>
                    <a:pt x="609" y="38"/>
                    <a:pt x="593" y="23"/>
                  </a:cubicBez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80" name="Google Shape;280;p27"/>
            <p:cNvSpPr/>
            <p:nvPr/>
          </p:nvSpPr>
          <p:spPr>
            <a:xfrm>
              <a:off x="955676" y="4821238"/>
              <a:ext cx="119062" cy="138113"/>
            </a:xfrm>
            <a:custGeom>
              <a:rect b="b" l="l" r="r" t="t"/>
              <a:pathLst>
                <a:path extrusionOk="0" h="689" w="606">
                  <a:moveTo>
                    <a:pt x="303" y="146"/>
                  </a:moveTo>
                  <a:lnTo>
                    <a:pt x="303" y="146"/>
                  </a:lnTo>
                  <a:cubicBezTo>
                    <a:pt x="231" y="146"/>
                    <a:pt x="184" y="200"/>
                    <a:pt x="178" y="262"/>
                  </a:cubicBezTo>
                  <a:lnTo>
                    <a:pt x="429" y="262"/>
                  </a:lnTo>
                  <a:cubicBezTo>
                    <a:pt x="428" y="200"/>
                    <a:pt x="373" y="146"/>
                    <a:pt x="303" y="146"/>
                  </a:cubicBezTo>
                  <a:close/>
                  <a:moveTo>
                    <a:pt x="606" y="307"/>
                  </a:moveTo>
                  <a:lnTo>
                    <a:pt x="606" y="307"/>
                  </a:lnTo>
                  <a:cubicBezTo>
                    <a:pt x="606" y="320"/>
                    <a:pt x="603" y="333"/>
                    <a:pt x="597" y="345"/>
                  </a:cubicBezTo>
                  <a:cubicBezTo>
                    <a:pt x="593" y="353"/>
                    <a:pt x="588" y="359"/>
                    <a:pt x="582" y="366"/>
                  </a:cubicBezTo>
                  <a:cubicBezTo>
                    <a:pt x="566" y="382"/>
                    <a:pt x="547" y="391"/>
                    <a:pt x="524" y="391"/>
                  </a:cubicBezTo>
                  <a:lnTo>
                    <a:pt x="172" y="391"/>
                  </a:lnTo>
                  <a:cubicBezTo>
                    <a:pt x="176" y="470"/>
                    <a:pt x="216" y="547"/>
                    <a:pt x="303" y="547"/>
                  </a:cubicBezTo>
                  <a:cubicBezTo>
                    <a:pt x="368" y="547"/>
                    <a:pt x="393" y="520"/>
                    <a:pt x="424" y="491"/>
                  </a:cubicBezTo>
                  <a:cubicBezTo>
                    <a:pt x="442" y="473"/>
                    <a:pt x="474" y="473"/>
                    <a:pt x="474" y="473"/>
                  </a:cubicBezTo>
                  <a:lnTo>
                    <a:pt x="593" y="473"/>
                  </a:lnTo>
                  <a:cubicBezTo>
                    <a:pt x="556" y="609"/>
                    <a:pt x="457" y="689"/>
                    <a:pt x="303" y="689"/>
                  </a:cubicBezTo>
                  <a:cubicBezTo>
                    <a:pt x="104" y="689"/>
                    <a:pt x="0" y="560"/>
                    <a:pt x="0" y="345"/>
                  </a:cubicBezTo>
                  <a:cubicBezTo>
                    <a:pt x="0" y="130"/>
                    <a:pt x="104" y="0"/>
                    <a:pt x="303" y="0"/>
                  </a:cubicBezTo>
                  <a:cubicBezTo>
                    <a:pt x="457" y="0"/>
                    <a:pt x="556" y="80"/>
                    <a:pt x="593" y="217"/>
                  </a:cubicBezTo>
                  <a:cubicBezTo>
                    <a:pt x="599" y="242"/>
                    <a:pt x="603" y="268"/>
                    <a:pt x="606" y="297"/>
                  </a:cubicBezTo>
                  <a:lnTo>
                    <a:pt x="606" y="307"/>
                  </a:ln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81" name="Google Shape;281;p27"/>
            <p:cNvSpPr/>
            <p:nvPr/>
          </p:nvSpPr>
          <p:spPr>
            <a:xfrm>
              <a:off x="1169988" y="4821238"/>
              <a:ext cx="109537" cy="138113"/>
            </a:xfrm>
            <a:custGeom>
              <a:rect b="b" l="l" r="r" t="t"/>
              <a:pathLst>
                <a:path extrusionOk="0" h="688" w="559">
                  <a:moveTo>
                    <a:pt x="372" y="508"/>
                  </a:moveTo>
                  <a:lnTo>
                    <a:pt x="372" y="508"/>
                  </a:lnTo>
                  <a:cubicBezTo>
                    <a:pt x="345" y="534"/>
                    <a:pt x="309" y="547"/>
                    <a:pt x="263" y="547"/>
                  </a:cubicBezTo>
                  <a:cubicBezTo>
                    <a:pt x="249" y="547"/>
                    <a:pt x="203" y="544"/>
                    <a:pt x="184" y="526"/>
                  </a:cubicBezTo>
                  <a:cubicBezTo>
                    <a:pt x="170" y="513"/>
                    <a:pt x="161" y="499"/>
                    <a:pt x="161" y="475"/>
                  </a:cubicBezTo>
                  <a:cubicBezTo>
                    <a:pt x="161" y="457"/>
                    <a:pt x="168" y="440"/>
                    <a:pt x="179" y="429"/>
                  </a:cubicBezTo>
                  <a:cubicBezTo>
                    <a:pt x="203" y="403"/>
                    <a:pt x="230" y="399"/>
                    <a:pt x="288" y="386"/>
                  </a:cubicBezTo>
                  <a:cubicBezTo>
                    <a:pt x="327" y="378"/>
                    <a:pt x="373" y="364"/>
                    <a:pt x="398" y="350"/>
                  </a:cubicBezTo>
                  <a:lnTo>
                    <a:pt x="398" y="400"/>
                  </a:lnTo>
                  <a:cubicBezTo>
                    <a:pt x="398" y="446"/>
                    <a:pt x="399" y="483"/>
                    <a:pt x="372" y="508"/>
                  </a:cubicBezTo>
                  <a:close/>
                  <a:moveTo>
                    <a:pt x="559" y="185"/>
                  </a:moveTo>
                  <a:lnTo>
                    <a:pt x="559" y="185"/>
                  </a:lnTo>
                  <a:cubicBezTo>
                    <a:pt x="559" y="126"/>
                    <a:pt x="534" y="80"/>
                    <a:pt x="486" y="47"/>
                  </a:cubicBezTo>
                  <a:cubicBezTo>
                    <a:pt x="440" y="17"/>
                    <a:pt x="371" y="0"/>
                    <a:pt x="278" y="0"/>
                  </a:cubicBezTo>
                  <a:cubicBezTo>
                    <a:pt x="196" y="0"/>
                    <a:pt x="131" y="20"/>
                    <a:pt x="87" y="57"/>
                  </a:cubicBezTo>
                  <a:cubicBezTo>
                    <a:pt x="47" y="90"/>
                    <a:pt x="23" y="135"/>
                    <a:pt x="17" y="185"/>
                  </a:cubicBezTo>
                  <a:lnTo>
                    <a:pt x="183" y="185"/>
                  </a:lnTo>
                  <a:cubicBezTo>
                    <a:pt x="191" y="165"/>
                    <a:pt x="205" y="152"/>
                    <a:pt x="224" y="146"/>
                  </a:cubicBezTo>
                  <a:cubicBezTo>
                    <a:pt x="242" y="139"/>
                    <a:pt x="262" y="136"/>
                    <a:pt x="286" y="136"/>
                  </a:cubicBezTo>
                  <a:cubicBezTo>
                    <a:pt x="315" y="136"/>
                    <a:pt x="335" y="139"/>
                    <a:pt x="356" y="147"/>
                  </a:cubicBezTo>
                  <a:cubicBezTo>
                    <a:pt x="381" y="156"/>
                    <a:pt x="394" y="170"/>
                    <a:pt x="394" y="195"/>
                  </a:cubicBezTo>
                  <a:cubicBezTo>
                    <a:pt x="394" y="221"/>
                    <a:pt x="358" y="246"/>
                    <a:pt x="286" y="255"/>
                  </a:cubicBezTo>
                  <a:cubicBezTo>
                    <a:pt x="198" y="266"/>
                    <a:pt x="129" y="276"/>
                    <a:pt x="66" y="322"/>
                  </a:cubicBezTo>
                  <a:cubicBezTo>
                    <a:pt x="26" y="352"/>
                    <a:pt x="0" y="406"/>
                    <a:pt x="0" y="475"/>
                  </a:cubicBezTo>
                  <a:cubicBezTo>
                    <a:pt x="0" y="549"/>
                    <a:pt x="23" y="601"/>
                    <a:pt x="67" y="633"/>
                  </a:cubicBezTo>
                  <a:cubicBezTo>
                    <a:pt x="107" y="663"/>
                    <a:pt x="170" y="688"/>
                    <a:pt x="274" y="688"/>
                  </a:cubicBezTo>
                  <a:cubicBezTo>
                    <a:pt x="366" y="688"/>
                    <a:pt x="436" y="668"/>
                    <a:pt x="482" y="637"/>
                  </a:cubicBezTo>
                  <a:cubicBezTo>
                    <a:pt x="530" y="604"/>
                    <a:pt x="557" y="566"/>
                    <a:pt x="559" y="497"/>
                  </a:cubicBezTo>
                  <a:lnTo>
                    <a:pt x="559" y="185"/>
                  </a:ln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cxnSp>
        <p:nvCxnSpPr>
          <p:cNvPr id="282" name="Google Shape;282;p27"/>
          <p:cNvCxnSpPr/>
          <p:nvPr/>
        </p:nvCxnSpPr>
        <p:spPr>
          <a:xfrm>
            <a:off x="411480" y="412170"/>
            <a:ext cx="2400300" cy="0"/>
          </a:xfrm>
          <a:prstGeom prst="straightConnector1">
            <a:avLst/>
          </a:prstGeom>
          <a:noFill/>
          <a:ln cap="flat" cmpd="sng" w="9525">
            <a:solidFill>
              <a:srgbClr val="E6E6E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83" name="Google Shape;283;p27"/>
          <p:cNvCxnSpPr/>
          <p:nvPr/>
        </p:nvCxnSpPr>
        <p:spPr>
          <a:xfrm>
            <a:off x="2980021" y="412170"/>
            <a:ext cx="5760600" cy="0"/>
          </a:xfrm>
          <a:prstGeom prst="straightConnector1">
            <a:avLst/>
          </a:prstGeom>
          <a:noFill/>
          <a:ln cap="flat" cmpd="sng" w="9525">
            <a:solidFill>
              <a:srgbClr val="61616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84" name="Google Shape;284;p27"/>
          <p:cNvSpPr txBox="1"/>
          <p:nvPr>
            <p:ph type="title"/>
          </p:nvPr>
        </p:nvSpPr>
        <p:spPr>
          <a:xfrm>
            <a:off x="515508" y="2092192"/>
            <a:ext cx="21966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b="0" i="0" sz="14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5" name="Google Shape;285;p27"/>
          <p:cNvSpPr txBox="1"/>
          <p:nvPr>
            <p:ph idx="1" type="body"/>
          </p:nvPr>
        </p:nvSpPr>
        <p:spPr>
          <a:xfrm>
            <a:off x="515507" y="2671104"/>
            <a:ext cx="2196600" cy="16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DCDCD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B4B4B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7305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CDCDCD"/>
              </a:buClr>
              <a:buSzPts val="700"/>
              <a:buFont typeface="Arial"/>
              <a:buChar char="•"/>
              <a:defRPr b="0" i="0" sz="900" u="none" cap="none" strike="noStrike">
                <a:solidFill>
                  <a:srgbClr val="B4B4B4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7305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CDCDCD"/>
              </a:buClr>
              <a:buSzPts val="700"/>
              <a:buFont typeface="Arial"/>
              <a:buChar char="•"/>
              <a:defRPr b="0" i="0" sz="900" u="none" cap="none" strike="noStrike">
                <a:solidFill>
                  <a:srgbClr val="B4B4B4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7305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CDCDCD"/>
              </a:buClr>
              <a:buSzPts val="700"/>
              <a:buFont typeface="Arial"/>
              <a:buChar char="•"/>
              <a:defRPr b="0" i="0" sz="900" u="none" cap="none" strike="noStrike">
                <a:solidFill>
                  <a:srgbClr val="B4B4B4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7305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CDCDCD"/>
              </a:buClr>
              <a:buSzPts val="700"/>
              <a:buFont typeface="Arial"/>
              <a:buChar char="•"/>
              <a:defRPr b="0" i="0" sz="900" u="none" cap="none" strike="noStrike">
                <a:solidFill>
                  <a:srgbClr val="B4B4B4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23850" lvl="5" marL="27432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23850" lvl="6" marL="3200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23850" lvl="7" marL="3657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23850" lvl="8" marL="4114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86" name="Google Shape;286;p27"/>
          <p:cNvSpPr/>
          <p:nvPr>
            <p:ph idx="2" type="pic"/>
          </p:nvPr>
        </p:nvSpPr>
        <p:spPr>
          <a:xfrm>
            <a:off x="2983432" y="853678"/>
            <a:ext cx="5757300" cy="34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800" u="none" cap="none" strike="noStrike">
                <a:solidFill>
                  <a:srgbClr val="595B59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lvl="2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800" u="none" cap="none" strike="noStrike">
                <a:solidFill>
                  <a:srgbClr val="595B59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lvl="3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800" u="none" cap="none" strike="noStrike">
                <a:solidFill>
                  <a:srgbClr val="595B59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lvl="4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800" u="none" cap="none" strike="noStrike">
                <a:solidFill>
                  <a:srgbClr val="595B59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lvl="5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87" name="Google Shape;287;p27"/>
          <p:cNvSpPr/>
          <p:nvPr>
            <p:ph idx="3" type="pic"/>
          </p:nvPr>
        </p:nvSpPr>
        <p:spPr>
          <a:xfrm>
            <a:off x="750768" y="1080180"/>
            <a:ext cx="17145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B4B4B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800" u="none" cap="none" strike="noStrike">
                <a:solidFill>
                  <a:srgbClr val="595B59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lvl="2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800" u="none" cap="none" strike="noStrike">
                <a:solidFill>
                  <a:srgbClr val="595B59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lvl="3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800" u="none" cap="none" strike="noStrike">
                <a:solidFill>
                  <a:srgbClr val="595B59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lvl="4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800" u="none" cap="none" strike="noStrike">
                <a:solidFill>
                  <a:srgbClr val="595B59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lvl="5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tatement &amp; Quotes (DARK)">
  <p:cSld name="Statement &amp; Quotes (DARK)"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9" name="Google Shape;289;p28"/>
          <p:cNvCxnSpPr/>
          <p:nvPr/>
        </p:nvCxnSpPr>
        <p:spPr>
          <a:xfrm flipH="1">
            <a:off x="2775884" y="635968"/>
            <a:ext cx="3592200" cy="3592200"/>
          </a:xfrm>
          <a:prstGeom prst="straightConnector1">
            <a:avLst/>
          </a:prstGeom>
          <a:noFill/>
          <a:ln cap="flat" cmpd="sng" w="9525">
            <a:solidFill>
              <a:srgbClr val="B4B4B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90" name="Google Shape;290;p28"/>
          <p:cNvSpPr txBox="1"/>
          <p:nvPr/>
        </p:nvSpPr>
        <p:spPr>
          <a:xfrm>
            <a:off x="4444183" y="4882121"/>
            <a:ext cx="255600" cy="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b="0" i="0" lang="en" sz="600" u="none" cap="none" strike="noStrike">
                <a:solidFill>
                  <a:srgbClr val="B4B4B4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b="0" i="0" sz="600" u="none" cap="none" strike="noStrike">
              <a:solidFill>
                <a:srgbClr val="B4B4B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1" name="Google Shape;291;p28"/>
          <p:cNvSpPr txBox="1"/>
          <p:nvPr/>
        </p:nvSpPr>
        <p:spPr>
          <a:xfrm>
            <a:off x="7322860" y="4882121"/>
            <a:ext cx="1409700" cy="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B4B4B4"/>
                </a:solidFill>
                <a:latin typeface="Roboto"/>
                <a:ea typeface="Roboto"/>
                <a:cs typeface="Roboto"/>
                <a:sym typeface="Roboto"/>
              </a:rPr>
              <a:t>© Cloudera, Inc. All rights reserved.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92" name="Google Shape;292;p28"/>
          <p:cNvGrpSpPr/>
          <p:nvPr/>
        </p:nvGrpSpPr>
        <p:grpSpPr>
          <a:xfrm>
            <a:off x="411465" y="4865944"/>
            <a:ext cx="534664" cy="104094"/>
            <a:chOff x="382588" y="4784726"/>
            <a:chExt cx="896937" cy="174625"/>
          </a:xfrm>
        </p:grpSpPr>
        <p:sp>
          <p:nvSpPr>
            <p:cNvPr id="293" name="Google Shape;293;p28"/>
            <p:cNvSpPr/>
            <p:nvPr/>
          </p:nvSpPr>
          <p:spPr>
            <a:xfrm>
              <a:off x="1087438" y="4824413"/>
              <a:ext cx="77788" cy="134938"/>
            </a:xfrm>
            <a:custGeom>
              <a:rect b="b" l="l" r="r" t="t"/>
              <a:pathLst>
                <a:path extrusionOk="0" h="666" w="390">
                  <a:moveTo>
                    <a:pt x="347" y="0"/>
                  </a:moveTo>
                  <a:lnTo>
                    <a:pt x="347" y="0"/>
                  </a:lnTo>
                  <a:cubicBezTo>
                    <a:pt x="303" y="0"/>
                    <a:pt x="259" y="5"/>
                    <a:pt x="217" y="17"/>
                  </a:cubicBezTo>
                  <a:cubicBezTo>
                    <a:pt x="197" y="23"/>
                    <a:pt x="178" y="30"/>
                    <a:pt x="161" y="38"/>
                  </a:cubicBezTo>
                  <a:cubicBezTo>
                    <a:pt x="158" y="33"/>
                    <a:pt x="154" y="28"/>
                    <a:pt x="149" y="24"/>
                  </a:cubicBezTo>
                  <a:cubicBezTo>
                    <a:pt x="132" y="7"/>
                    <a:pt x="112" y="0"/>
                    <a:pt x="89" y="0"/>
                  </a:cubicBezTo>
                  <a:lnTo>
                    <a:pt x="0" y="0"/>
                  </a:lnTo>
                  <a:lnTo>
                    <a:pt x="0" y="666"/>
                  </a:lnTo>
                  <a:lnTo>
                    <a:pt x="174" y="666"/>
                  </a:lnTo>
                  <a:lnTo>
                    <a:pt x="174" y="320"/>
                  </a:lnTo>
                  <a:cubicBezTo>
                    <a:pt x="174" y="253"/>
                    <a:pt x="185" y="226"/>
                    <a:pt x="209" y="203"/>
                  </a:cubicBezTo>
                  <a:cubicBezTo>
                    <a:pt x="231" y="180"/>
                    <a:pt x="267" y="168"/>
                    <a:pt x="315" y="168"/>
                  </a:cubicBezTo>
                  <a:lnTo>
                    <a:pt x="390" y="168"/>
                  </a:lnTo>
                  <a:lnTo>
                    <a:pt x="390" y="0"/>
                  </a:lnTo>
                  <a:lnTo>
                    <a:pt x="347" y="0"/>
                  </a:ln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94" name="Google Shape;294;p28"/>
            <p:cNvSpPr/>
            <p:nvPr/>
          </p:nvSpPr>
          <p:spPr>
            <a:xfrm>
              <a:off x="512763" y="4784726"/>
              <a:ext cx="33338" cy="173038"/>
            </a:xfrm>
            <a:custGeom>
              <a:rect b="b" l="l" r="r" t="t"/>
              <a:pathLst>
                <a:path extrusionOk="0" h="862" w="173">
                  <a:moveTo>
                    <a:pt x="89" y="0"/>
                  </a:moveTo>
                  <a:lnTo>
                    <a:pt x="89" y="0"/>
                  </a:lnTo>
                  <a:lnTo>
                    <a:pt x="0" y="0"/>
                  </a:lnTo>
                  <a:lnTo>
                    <a:pt x="0" y="780"/>
                  </a:lnTo>
                  <a:cubicBezTo>
                    <a:pt x="0" y="803"/>
                    <a:pt x="7" y="822"/>
                    <a:pt x="24" y="838"/>
                  </a:cubicBezTo>
                  <a:cubicBezTo>
                    <a:pt x="41" y="854"/>
                    <a:pt x="61" y="862"/>
                    <a:pt x="84" y="862"/>
                  </a:cubicBezTo>
                  <a:lnTo>
                    <a:pt x="173" y="862"/>
                  </a:lnTo>
                  <a:lnTo>
                    <a:pt x="173" y="81"/>
                  </a:lnTo>
                  <a:cubicBezTo>
                    <a:pt x="173" y="58"/>
                    <a:pt x="165" y="38"/>
                    <a:pt x="149" y="23"/>
                  </a:cubicBezTo>
                  <a:cubicBezTo>
                    <a:pt x="131" y="7"/>
                    <a:pt x="112" y="0"/>
                    <a:pt x="89" y="0"/>
                  </a:cubicBez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95" name="Google Shape;295;p28"/>
            <p:cNvSpPr/>
            <p:nvPr/>
          </p:nvSpPr>
          <p:spPr>
            <a:xfrm>
              <a:off x="560388" y="4821238"/>
              <a:ext cx="119063" cy="138113"/>
            </a:xfrm>
            <a:custGeom>
              <a:rect b="b" l="l" r="r" t="t"/>
              <a:pathLst>
                <a:path extrusionOk="0" h="688" w="607">
                  <a:moveTo>
                    <a:pt x="302" y="0"/>
                  </a:moveTo>
                  <a:lnTo>
                    <a:pt x="302" y="0"/>
                  </a:lnTo>
                  <a:cubicBezTo>
                    <a:pt x="498" y="0"/>
                    <a:pt x="607" y="130"/>
                    <a:pt x="607" y="345"/>
                  </a:cubicBezTo>
                  <a:cubicBezTo>
                    <a:pt x="607" y="560"/>
                    <a:pt x="498" y="688"/>
                    <a:pt x="302" y="688"/>
                  </a:cubicBezTo>
                  <a:cubicBezTo>
                    <a:pt x="103" y="688"/>
                    <a:pt x="0" y="560"/>
                    <a:pt x="0" y="345"/>
                  </a:cubicBezTo>
                  <a:cubicBezTo>
                    <a:pt x="0" y="130"/>
                    <a:pt x="103" y="0"/>
                    <a:pt x="302" y="0"/>
                  </a:cubicBezTo>
                  <a:close/>
                  <a:moveTo>
                    <a:pt x="302" y="547"/>
                  </a:moveTo>
                  <a:lnTo>
                    <a:pt x="302" y="547"/>
                  </a:lnTo>
                  <a:cubicBezTo>
                    <a:pt x="405" y="547"/>
                    <a:pt x="438" y="439"/>
                    <a:pt x="438" y="347"/>
                  </a:cubicBezTo>
                  <a:cubicBezTo>
                    <a:pt x="438" y="256"/>
                    <a:pt x="405" y="146"/>
                    <a:pt x="302" y="146"/>
                  </a:cubicBezTo>
                  <a:cubicBezTo>
                    <a:pt x="199" y="146"/>
                    <a:pt x="168" y="256"/>
                    <a:pt x="168" y="347"/>
                  </a:cubicBezTo>
                  <a:cubicBezTo>
                    <a:pt x="168" y="439"/>
                    <a:pt x="199" y="547"/>
                    <a:pt x="302" y="547"/>
                  </a:cubicBez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96" name="Google Shape;296;p28"/>
            <p:cNvSpPr/>
            <p:nvPr/>
          </p:nvSpPr>
          <p:spPr>
            <a:xfrm>
              <a:off x="382588" y="4821238"/>
              <a:ext cx="117475" cy="138113"/>
            </a:xfrm>
            <a:custGeom>
              <a:rect b="b" l="l" r="r" t="t"/>
              <a:pathLst>
                <a:path extrusionOk="0" h="689" w="592">
                  <a:moveTo>
                    <a:pt x="303" y="547"/>
                  </a:moveTo>
                  <a:lnTo>
                    <a:pt x="303" y="547"/>
                  </a:lnTo>
                  <a:cubicBezTo>
                    <a:pt x="199" y="547"/>
                    <a:pt x="168" y="439"/>
                    <a:pt x="168" y="347"/>
                  </a:cubicBezTo>
                  <a:cubicBezTo>
                    <a:pt x="168" y="256"/>
                    <a:pt x="199" y="146"/>
                    <a:pt x="303" y="146"/>
                  </a:cubicBezTo>
                  <a:cubicBezTo>
                    <a:pt x="356" y="146"/>
                    <a:pt x="391" y="176"/>
                    <a:pt x="412" y="217"/>
                  </a:cubicBezTo>
                  <a:lnTo>
                    <a:pt x="592" y="217"/>
                  </a:lnTo>
                  <a:cubicBezTo>
                    <a:pt x="556" y="80"/>
                    <a:pt x="456" y="0"/>
                    <a:pt x="303" y="0"/>
                  </a:cubicBezTo>
                  <a:cubicBezTo>
                    <a:pt x="103" y="0"/>
                    <a:pt x="0" y="130"/>
                    <a:pt x="0" y="345"/>
                  </a:cubicBezTo>
                  <a:cubicBezTo>
                    <a:pt x="0" y="560"/>
                    <a:pt x="103" y="689"/>
                    <a:pt x="303" y="689"/>
                  </a:cubicBezTo>
                  <a:cubicBezTo>
                    <a:pt x="456" y="689"/>
                    <a:pt x="556" y="609"/>
                    <a:pt x="592" y="473"/>
                  </a:cubicBezTo>
                  <a:lnTo>
                    <a:pt x="474" y="473"/>
                  </a:lnTo>
                  <a:cubicBezTo>
                    <a:pt x="474" y="473"/>
                    <a:pt x="442" y="473"/>
                    <a:pt x="424" y="491"/>
                  </a:cubicBezTo>
                  <a:cubicBezTo>
                    <a:pt x="392" y="520"/>
                    <a:pt x="367" y="547"/>
                    <a:pt x="303" y="547"/>
                  </a:cubicBez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97" name="Google Shape;297;p28"/>
            <p:cNvSpPr/>
            <p:nvPr/>
          </p:nvSpPr>
          <p:spPr>
            <a:xfrm>
              <a:off x="692151" y="4824413"/>
              <a:ext cx="114299" cy="134938"/>
            </a:xfrm>
            <a:custGeom>
              <a:rect b="b" l="l" r="r" t="t"/>
              <a:pathLst>
                <a:path extrusionOk="0" h="672" w="577">
                  <a:moveTo>
                    <a:pt x="553" y="25"/>
                  </a:moveTo>
                  <a:lnTo>
                    <a:pt x="553" y="25"/>
                  </a:lnTo>
                  <a:cubicBezTo>
                    <a:pt x="538" y="8"/>
                    <a:pt x="518" y="0"/>
                    <a:pt x="492" y="0"/>
                  </a:cubicBezTo>
                  <a:lnTo>
                    <a:pt x="406" y="0"/>
                  </a:lnTo>
                  <a:lnTo>
                    <a:pt x="406" y="417"/>
                  </a:lnTo>
                  <a:cubicBezTo>
                    <a:pt x="406" y="457"/>
                    <a:pt x="393" y="486"/>
                    <a:pt x="370" y="504"/>
                  </a:cubicBezTo>
                  <a:cubicBezTo>
                    <a:pt x="346" y="522"/>
                    <a:pt x="318" y="531"/>
                    <a:pt x="288" y="531"/>
                  </a:cubicBezTo>
                  <a:cubicBezTo>
                    <a:pt x="259" y="531"/>
                    <a:pt x="232" y="522"/>
                    <a:pt x="208" y="504"/>
                  </a:cubicBezTo>
                  <a:cubicBezTo>
                    <a:pt x="184" y="486"/>
                    <a:pt x="172" y="457"/>
                    <a:pt x="172" y="417"/>
                  </a:cubicBezTo>
                  <a:lnTo>
                    <a:pt x="172" y="85"/>
                  </a:lnTo>
                  <a:cubicBezTo>
                    <a:pt x="172" y="61"/>
                    <a:pt x="164" y="41"/>
                    <a:pt x="148" y="25"/>
                  </a:cubicBezTo>
                  <a:cubicBezTo>
                    <a:pt x="132" y="8"/>
                    <a:pt x="112" y="0"/>
                    <a:pt x="88" y="0"/>
                  </a:cubicBezTo>
                  <a:lnTo>
                    <a:pt x="0" y="0"/>
                  </a:lnTo>
                  <a:lnTo>
                    <a:pt x="0" y="387"/>
                  </a:lnTo>
                  <a:cubicBezTo>
                    <a:pt x="0" y="505"/>
                    <a:pt x="34" y="577"/>
                    <a:pt x="93" y="618"/>
                  </a:cubicBezTo>
                  <a:cubicBezTo>
                    <a:pt x="151" y="659"/>
                    <a:pt x="216" y="672"/>
                    <a:pt x="288" y="672"/>
                  </a:cubicBezTo>
                  <a:cubicBezTo>
                    <a:pt x="362" y="672"/>
                    <a:pt x="426" y="659"/>
                    <a:pt x="485" y="618"/>
                  </a:cubicBezTo>
                  <a:cubicBezTo>
                    <a:pt x="544" y="577"/>
                    <a:pt x="577" y="505"/>
                    <a:pt x="577" y="387"/>
                  </a:cubicBezTo>
                  <a:lnTo>
                    <a:pt x="577" y="85"/>
                  </a:lnTo>
                  <a:cubicBezTo>
                    <a:pt x="577" y="61"/>
                    <a:pt x="569" y="41"/>
                    <a:pt x="553" y="25"/>
                  </a:cubicBez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98" name="Google Shape;298;p28"/>
            <p:cNvSpPr/>
            <p:nvPr/>
          </p:nvSpPr>
          <p:spPr>
            <a:xfrm>
              <a:off x="820738" y="4784726"/>
              <a:ext cx="122237" cy="174624"/>
            </a:xfrm>
            <a:custGeom>
              <a:rect b="b" l="l" r="r" t="t"/>
              <a:pathLst>
                <a:path extrusionOk="0" h="868" w="618">
                  <a:moveTo>
                    <a:pt x="308" y="726"/>
                  </a:moveTo>
                  <a:lnTo>
                    <a:pt x="308" y="726"/>
                  </a:lnTo>
                  <a:cubicBezTo>
                    <a:pt x="203" y="726"/>
                    <a:pt x="171" y="618"/>
                    <a:pt x="171" y="526"/>
                  </a:cubicBezTo>
                  <a:cubicBezTo>
                    <a:pt x="171" y="435"/>
                    <a:pt x="203" y="325"/>
                    <a:pt x="308" y="325"/>
                  </a:cubicBezTo>
                  <a:cubicBezTo>
                    <a:pt x="413" y="325"/>
                    <a:pt x="446" y="434"/>
                    <a:pt x="446" y="525"/>
                  </a:cubicBezTo>
                  <a:lnTo>
                    <a:pt x="446" y="527"/>
                  </a:lnTo>
                  <a:cubicBezTo>
                    <a:pt x="446" y="618"/>
                    <a:pt x="413" y="726"/>
                    <a:pt x="308" y="726"/>
                  </a:cubicBezTo>
                  <a:close/>
                  <a:moveTo>
                    <a:pt x="593" y="23"/>
                  </a:moveTo>
                  <a:lnTo>
                    <a:pt x="593" y="23"/>
                  </a:lnTo>
                  <a:cubicBezTo>
                    <a:pt x="576" y="7"/>
                    <a:pt x="557" y="0"/>
                    <a:pt x="533" y="0"/>
                  </a:cubicBezTo>
                  <a:lnTo>
                    <a:pt x="446" y="0"/>
                  </a:lnTo>
                  <a:lnTo>
                    <a:pt x="446" y="246"/>
                  </a:lnTo>
                  <a:cubicBezTo>
                    <a:pt x="420" y="221"/>
                    <a:pt x="364" y="179"/>
                    <a:pt x="280" y="179"/>
                  </a:cubicBezTo>
                  <a:cubicBezTo>
                    <a:pt x="102" y="179"/>
                    <a:pt x="0" y="309"/>
                    <a:pt x="0" y="524"/>
                  </a:cubicBezTo>
                  <a:cubicBezTo>
                    <a:pt x="0" y="739"/>
                    <a:pt x="106" y="868"/>
                    <a:pt x="308" y="868"/>
                  </a:cubicBezTo>
                  <a:cubicBezTo>
                    <a:pt x="506" y="868"/>
                    <a:pt x="616" y="740"/>
                    <a:pt x="618" y="527"/>
                  </a:cubicBezTo>
                  <a:lnTo>
                    <a:pt x="618" y="81"/>
                  </a:lnTo>
                  <a:cubicBezTo>
                    <a:pt x="618" y="58"/>
                    <a:pt x="609" y="38"/>
                    <a:pt x="593" y="23"/>
                  </a:cubicBez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99" name="Google Shape;299;p28"/>
            <p:cNvSpPr/>
            <p:nvPr/>
          </p:nvSpPr>
          <p:spPr>
            <a:xfrm>
              <a:off x="955676" y="4821238"/>
              <a:ext cx="119062" cy="138113"/>
            </a:xfrm>
            <a:custGeom>
              <a:rect b="b" l="l" r="r" t="t"/>
              <a:pathLst>
                <a:path extrusionOk="0" h="689" w="606">
                  <a:moveTo>
                    <a:pt x="303" y="146"/>
                  </a:moveTo>
                  <a:lnTo>
                    <a:pt x="303" y="146"/>
                  </a:lnTo>
                  <a:cubicBezTo>
                    <a:pt x="231" y="146"/>
                    <a:pt x="184" y="200"/>
                    <a:pt x="178" y="262"/>
                  </a:cubicBezTo>
                  <a:lnTo>
                    <a:pt x="429" y="262"/>
                  </a:lnTo>
                  <a:cubicBezTo>
                    <a:pt x="428" y="200"/>
                    <a:pt x="373" y="146"/>
                    <a:pt x="303" y="146"/>
                  </a:cubicBezTo>
                  <a:close/>
                  <a:moveTo>
                    <a:pt x="606" y="307"/>
                  </a:moveTo>
                  <a:lnTo>
                    <a:pt x="606" y="307"/>
                  </a:lnTo>
                  <a:cubicBezTo>
                    <a:pt x="606" y="320"/>
                    <a:pt x="603" y="333"/>
                    <a:pt x="597" y="345"/>
                  </a:cubicBezTo>
                  <a:cubicBezTo>
                    <a:pt x="593" y="353"/>
                    <a:pt x="588" y="359"/>
                    <a:pt x="582" y="366"/>
                  </a:cubicBezTo>
                  <a:cubicBezTo>
                    <a:pt x="566" y="382"/>
                    <a:pt x="547" y="391"/>
                    <a:pt x="524" y="391"/>
                  </a:cubicBezTo>
                  <a:lnTo>
                    <a:pt x="172" y="391"/>
                  </a:lnTo>
                  <a:cubicBezTo>
                    <a:pt x="176" y="470"/>
                    <a:pt x="216" y="547"/>
                    <a:pt x="303" y="547"/>
                  </a:cubicBezTo>
                  <a:cubicBezTo>
                    <a:pt x="368" y="547"/>
                    <a:pt x="393" y="520"/>
                    <a:pt x="424" y="491"/>
                  </a:cubicBezTo>
                  <a:cubicBezTo>
                    <a:pt x="442" y="473"/>
                    <a:pt x="474" y="473"/>
                    <a:pt x="474" y="473"/>
                  </a:cubicBezTo>
                  <a:lnTo>
                    <a:pt x="593" y="473"/>
                  </a:lnTo>
                  <a:cubicBezTo>
                    <a:pt x="556" y="609"/>
                    <a:pt x="457" y="689"/>
                    <a:pt x="303" y="689"/>
                  </a:cubicBezTo>
                  <a:cubicBezTo>
                    <a:pt x="104" y="689"/>
                    <a:pt x="0" y="560"/>
                    <a:pt x="0" y="345"/>
                  </a:cubicBezTo>
                  <a:cubicBezTo>
                    <a:pt x="0" y="130"/>
                    <a:pt x="104" y="0"/>
                    <a:pt x="303" y="0"/>
                  </a:cubicBezTo>
                  <a:cubicBezTo>
                    <a:pt x="457" y="0"/>
                    <a:pt x="556" y="80"/>
                    <a:pt x="593" y="217"/>
                  </a:cubicBezTo>
                  <a:cubicBezTo>
                    <a:pt x="599" y="242"/>
                    <a:pt x="603" y="268"/>
                    <a:pt x="606" y="297"/>
                  </a:cubicBezTo>
                  <a:lnTo>
                    <a:pt x="606" y="307"/>
                  </a:ln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00" name="Google Shape;300;p28"/>
            <p:cNvSpPr/>
            <p:nvPr/>
          </p:nvSpPr>
          <p:spPr>
            <a:xfrm>
              <a:off x="1169988" y="4821238"/>
              <a:ext cx="109537" cy="138113"/>
            </a:xfrm>
            <a:custGeom>
              <a:rect b="b" l="l" r="r" t="t"/>
              <a:pathLst>
                <a:path extrusionOk="0" h="688" w="559">
                  <a:moveTo>
                    <a:pt x="372" y="508"/>
                  </a:moveTo>
                  <a:lnTo>
                    <a:pt x="372" y="508"/>
                  </a:lnTo>
                  <a:cubicBezTo>
                    <a:pt x="345" y="534"/>
                    <a:pt x="309" y="547"/>
                    <a:pt x="263" y="547"/>
                  </a:cubicBezTo>
                  <a:cubicBezTo>
                    <a:pt x="249" y="547"/>
                    <a:pt x="203" y="544"/>
                    <a:pt x="184" y="526"/>
                  </a:cubicBezTo>
                  <a:cubicBezTo>
                    <a:pt x="170" y="513"/>
                    <a:pt x="161" y="499"/>
                    <a:pt x="161" y="475"/>
                  </a:cubicBezTo>
                  <a:cubicBezTo>
                    <a:pt x="161" y="457"/>
                    <a:pt x="168" y="440"/>
                    <a:pt x="179" y="429"/>
                  </a:cubicBezTo>
                  <a:cubicBezTo>
                    <a:pt x="203" y="403"/>
                    <a:pt x="230" y="399"/>
                    <a:pt x="288" y="386"/>
                  </a:cubicBezTo>
                  <a:cubicBezTo>
                    <a:pt x="327" y="378"/>
                    <a:pt x="373" y="364"/>
                    <a:pt x="398" y="350"/>
                  </a:cubicBezTo>
                  <a:lnTo>
                    <a:pt x="398" y="400"/>
                  </a:lnTo>
                  <a:cubicBezTo>
                    <a:pt x="398" y="446"/>
                    <a:pt x="399" y="483"/>
                    <a:pt x="372" y="508"/>
                  </a:cubicBezTo>
                  <a:close/>
                  <a:moveTo>
                    <a:pt x="559" y="185"/>
                  </a:moveTo>
                  <a:lnTo>
                    <a:pt x="559" y="185"/>
                  </a:lnTo>
                  <a:cubicBezTo>
                    <a:pt x="559" y="126"/>
                    <a:pt x="534" y="80"/>
                    <a:pt x="486" y="47"/>
                  </a:cubicBezTo>
                  <a:cubicBezTo>
                    <a:pt x="440" y="17"/>
                    <a:pt x="371" y="0"/>
                    <a:pt x="278" y="0"/>
                  </a:cubicBezTo>
                  <a:cubicBezTo>
                    <a:pt x="196" y="0"/>
                    <a:pt x="131" y="20"/>
                    <a:pt x="87" y="57"/>
                  </a:cubicBezTo>
                  <a:cubicBezTo>
                    <a:pt x="47" y="90"/>
                    <a:pt x="23" y="135"/>
                    <a:pt x="17" y="185"/>
                  </a:cubicBezTo>
                  <a:lnTo>
                    <a:pt x="183" y="185"/>
                  </a:lnTo>
                  <a:cubicBezTo>
                    <a:pt x="191" y="165"/>
                    <a:pt x="205" y="152"/>
                    <a:pt x="224" y="146"/>
                  </a:cubicBezTo>
                  <a:cubicBezTo>
                    <a:pt x="242" y="139"/>
                    <a:pt x="262" y="136"/>
                    <a:pt x="286" y="136"/>
                  </a:cubicBezTo>
                  <a:cubicBezTo>
                    <a:pt x="315" y="136"/>
                    <a:pt x="335" y="139"/>
                    <a:pt x="356" y="147"/>
                  </a:cubicBezTo>
                  <a:cubicBezTo>
                    <a:pt x="381" y="156"/>
                    <a:pt x="394" y="170"/>
                    <a:pt x="394" y="195"/>
                  </a:cubicBezTo>
                  <a:cubicBezTo>
                    <a:pt x="394" y="221"/>
                    <a:pt x="358" y="246"/>
                    <a:pt x="286" y="255"/>
                  </a:cubicBezTo>
                  <a:cubicBezTo>
                    <a:pt x="198" y="266"/>
                    <a:pt x="129" y="276"/>
                    <a:pt x="66" y="322"/>
                  </a:cubicBezTo>
                  <a:cubicBezTo>
                    <a:pt x="26" y="352"/>
                    <a:pt x="0" y="406"/>
                    <a:pt x="0" y="475"/>
                  </a:cubicBezTo>
                  <a:cubicBezTo>
                    <a:pt x="0" y="549"/>
                    <a:pt x="23" y="601"/>
                    <a:pt x="67" y="633"/>
                  </a:cubicBezTo>
                  <a:cubicBezTo>
                    <a:pt x="107" y="663"/>
                    <a:pt x="170" y="688"/>
                    <a:pt x="274" y="688"/>
                  </a:cubicBezTo>
                  <a:cubicBezTo>
                    <a:pt x="366" y="688"/>
                    <a:pt x="436" y="668"/>
                    <a:pt x="482" y="637"/>
                  </a:cubicBezTo>
                  <a:cubicBezTo>
                    <a:pt x="530" y="604"/>
                    <a:pt x="557" y="566"/>
                    <a:pt x="559" y="497"/>
                  </a:cubicBezTo>
                  <a:lnTo>
                    <a:pt x="559" y="185"/>
                  </a:ln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301" name="Google Shape;301;p28"/>
          <p:cNvSpPr txBox="1"/>
          <p:nvPr>
            <p:ph idx="1" type="body"/>
          </p:nvPr>
        </p:nvSpPr>
        <p:spPr>
          <a:xfrm>
            <a:off x="644591" y="1639143"/>
            <a:ext cx="7886700" cy="1585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b="0" i="0" sz="3200" u="none" cap="none" strike="noStrik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800" u="none" cap="none" strike="noStrike">
                <a:solidFill>
                  <a:srgbClr val="595B59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800" u="none" cap="none" strike="noStrike">
                <a:solidFill>
                  <a:srgbClr val="595B59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800" u="none" cap="none" strike="noStrike">
                <a:solidFill>
                  <a:srgbClr val="595B59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800" u="none" cap="none" strike="noStrike">
                <a:solidFill>
                  <a:srgbClr val="595B59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-323850" lvl="5" marL="2743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23850" lvl="6" marL="3200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23850" lvl="7" marL="3657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23850" lvl="8" marL="4114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Grid (DARK)">
  <p:cSld name="Picture Grid (DARK)"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29"/>
          <p:cNvSpPr txBox="1"/>
          <p:nvPr/>
        </p:nvSpPr>
        <p:spPr>
          <a:xfrm>
            <a:off x="4444183" y="4882121"/>
            <a:ext cx="255600" cy="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b="0" i="0" lang="en" sz="600" u="none" cap="none" strike="noStrike">
                <a:solidFill>
                  <a:srgbClr val="B4B4B4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b="0" i="0" sz="600" u="none" cap="none" strike="noStrike">
              <a:solidFill>
                <a:srgbClr val="B4B4B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304" name="Google Shape;304;p29"/>
          <p:cNvGrpSpPr/>
          <p:nvPr/>
        </p:nvGrpSpPr>
        <p:grpSpPr>
          <a:xfrm>
            <a:off x="3954787" y="2451643"/>
            <a:ext cx="1234455" cy="240337"/>
            <a:chOff x="382588" y="4784726"/>
            <a:chExt cx="896937" cy="174625"/>
          </a:xfrm>
        </p:grpSpPr>
        <p:sp>
          <p:nvSpPr>
            <p:cNvPr id="305" name="Google Shape;305;p29"/>
            <p:cNvSpPr/>
            <p:nvPr/>
          </p:nvSpPr>
          <p:spPr>
            <a:xfrm>
              <a:off x="1087438" y="4824413"/>
              <a:ext cx="77788" cy="134938"/>
            </a:xfrm>
            <a:custGeom>
              <a:rect b="b" l="l" r="r" t="t"/>
              <a:pathLst>
                <a:path extrusionOk="0" h="666" w="390">
                  <a:moveTo>
                    <a:pt x="347" y="0"/>
                  </a:moveTo>
                  <a:lnTo>
                    <a:pt x="347" y="0"/>
                  </a:lnTo>
                  <a:cubicBezTo>
                    <a:pt x="303" y="0"/>
                    <a:pt x="259" y="5"/>
                    <a:pt x="217" y="17"/>
                  </a:cubicBezTo>
                  <a:cubicBezTo>
                    <a:pt x="197" y="23"/>
                    <a:pt x="178" y="30"/>
                    <a:pt x="161" y="38"/>
                  </a:cubicBezTo>
                  <a:cubicBezTo>
                    <a:pt x="158" y="33"/>
                    <a:pt x="154" y="28"/>
                    <a:pt x="149" y="24"/>
                  </a:cubicBezTo>
                  <a:cubicBezTo>
                    <a:pt x="132" y="7"/>
                    <a:pt x="112" y="0"/>
                    <a:pt x="89" y="0"/>
                  </a:cubicBezTo>
                  <a:lnTo>
                    <a:pt x="0" y="0"/>
                  </a:lnTo>
                  <a:lnTo>
                    <a:pt x="0" y="666"/>
                  </a:lnTo>
                  <a:lnTo>
                    <a:pt x="174" y="666"/>
                  </a:lnTo>
                  <a:lnTo>
                    <a:pt x="174" y="320"/>
                  </a:lnTo>
                  <a:cubicBezTo>
                    <a:pt x="174" y="253"/>
                    <a:pt x="185" y="226"/>
                    <a:pt x="209" y="203"/>
                  </a:cubicBezTo>
                  <a:cubicBezTo>
                    <a:pt x="231" y="180"/>
                    <a:pt x="267" y="168"/>
                    <a:pt x="315" y="168"/>
                  </a:cubicBezTo>
                  <a:lnTo>
                    <a:pt x="390" y="168"/>
                  </a:lnTo>
                  <a:lnTo>
                    <a:pt x="390" y="0"/>
                  </a:lnTo>
                  <a:lnTo>
                    <a:pt x="34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06" name="Google Shape;306;p29"/>
            <p:cNvSpPr/>
            <p:nvPr/>
          </p:nvSpPr>
          <p:spPr>
            <a:xfrm>
              <a:off x="512763" y="4784726"/>
              <a:ext cx="33338" cy="173038"/>
            </a:xfrm>
            <a:custGeom>
              <a:rect b="b" l="l" r="r" t="t"/>
              <a:pathLst>
                <a:path extrusionOk="0" h="862" w="173">
                  <a:moveTo>
                    <a:pt x="89" y="0"/>
                  </a:moveTo>
                  <a:lnTo>
                    <a:pt x="89" y="0"/>
                  </a:lnTo>
                  <a:lnTo>
                    <a:pt x="0" y="0"/>
                  </a:lnTo>
                  <a:lnTo>
                    <a:pt x="0" y="780"/>
                  </a:lnTo>
                  <a:cubicBezTo>
                    <a:pt x="0" y="803"/>
                    <a:pt x="7" y="822"/>
                    <a:pt x="24" y="838"/>
                  </a:cubicBezTo>
                  <a:cubicBezTo>
                    <a:pt x="41" y="854"/>
                    <a:pt x="61" y="862"/>
                    <a:pt x="84" y="862"/>
                  </a:cubicBezTo>
                  <a:lnTo>
                    <a:pt x="173" y="862"/>
                  </a:lnTo>
                  <a:lnTo>
                    <a:pt x="173" y="81"/>
                  </a:lnTo>
                  <a:cubicBezTo>
                    <a:pt x="173" y="58"/>
                    <a:pt x="165" y="38"/>
                    <a:pt x="149" y="23"/>
                  </a:cubicBezTo>
                  <a:cubicBezTo>
                    <a:pt x="131" y="7"/>
                    <a:pt x="112" y="0"/>
                    <a:pt x="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07" name="Google Shape;307;p29"/>
            <p:cNvSpPr/>
            <p:nvPr/>
          </p:nvSpPr>
          <p:spPr>
            <a:xfrm>
              <a:off x="560388" y="4821238"/>
              <a:ext cx="119063" cy="138113"/>
            </a:xfrm>
            <a:custGeom>
              <a:rect b="b" l="l" r="r" t="t"/>
              <a:pathLst>
                <a:path extrusionOk="0" h="688" w="607">
                  <a:moveTo>
                    <a:pt x="302" y="0"/>
                  </a:moveTo>
                  <a:lnTo>
                    <a:pt x="302" y="0"/>
                  </a:lnTo>
                  <a:cubicBezTo>
                    <a:pt x="498" y="0"/>
                    <a:pt x="607" y="130"/>
                    <a:pt x="607" y="345"/>
                  </a:cubicBezTo>
                  <a:cubicBezTo>
                    <a:pt x="607" y="560"/>
                    <a:pt x="498" y="688"/>
                    <a:pt x="302" y="688"/>
                  </a:cubicBezTo>
                  <a:cubicBezTo>
                    <a:pt x="103" y="688"/>
                    <a:pt x="0" y="560"/>
                    <a:pt x="0" y="345"/>
                  </a:cubicBezTo>
                  <a:cubicBezTo>
                    <a:pt x="0" y="130"/>
                    <a:pt x="103" y="0"/>
                    <a:pt x="302" y="0"/>
                  </a:cubicBezTo>
                  <a:close/>
                  <a:moveTo>
                    <a:pt x="302" y="547"/>
                  </a:moveTo>
                  <a:lnTo>
                    <a:pt x="302" y="547"/>
                  </a:lnTo>
                  <a:cubicBezTo>
                    <a:pt x="405" y="547"/>
                    <a:pt x="438" y="439"/>
                    <a:pt x="438" y="347"/>
                  </a:cubicBezTo>
                  <a:cubicBezTo>
                    <a:pt x="438" y="256"/>
                    <a:pt x="405" y="146"/>
                    <a:pt x="302" y="146"/>
                  </a:cubicBezTo>
                  <a:cubicBezTo>
                    <a:pt x="199" y="146"/>
                    <a:pt x="168" y="256"/>
                    <a:pt x="168" y="347"/>
                  </a:cubicBezTo>
                  <a:cubicBezTo>
                    <a:pt x="168" y="439"/>
                    <a:pt x="199" y="547"/>
                    <a:pt x="302" y="54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08" name="Google Shape;308;p29"/>
            <p:cNvSpPr/>
            <p:nvPr/>
          </p:nvSpPr>
          <p:spPr>
            <a:xfrm>
              <a:off x="382588" y="4821238"/>
              <a:ext cx="117475" cy="138113"/>
            </a:xfrm>
            <a:custGeom>
              <a:rect b="b" l="l" r="r" t="t"/>
              <a:pathLst>
                <a:path extrusionOk="0" h="689" w="592">
                  <a:moveTo>
                    <a:pt x="303" y="547"/>
                  </a:moveTo>
                  <a:lnTo>
                    <a:pt x="303" y="547"/>
                  </a:lnTo>
                  <a:cubicBezTo>
                    <a:pt x="199" y="547"/>
                    <a:pt x="168" y="439"/>
                    <a:pt x="168" y="347"/>
                  </a:cubicBezTo>
                  <a:cubicBezTo>
                    <a:pt x="168" y="256"/>
                    <a:pt x="199" y="146"/>
                    <a:pt x="303" y="146"/>
                  </a:cubicBezTo>
                  <a:cubicBezTo>
                    <a:pt x="356" y="146"/>
                    <a:pt x="391" y="176"/>
                    <a:pt x="412" y="217"/>
                  </a:cubicBezTo>
                  <a:lnTo>
                    <a:pt x="592" y="217"/>
                  </a:lnTo>
                  <a:cubicBezTo>
                    <a:pt x="556" y="80"/>
                    <a:pt x="456" y="0"/>
                    <a:pt x="303" y="0"/>
                  </a:cubicBezTo>
                  <a:cubicBezTo>
                    <a:pt x="103" y="0"/>
                    <a:pt x="0" y="130"/>
                    <a:pt x="0" y="345"/>
                  </a:cubicBezTo>
                  <a:cubicBezTo>
                    <a:pt x="0" y="560"/>
                    <a:pt x="103" y="689"/>
                    <a:pt x="303" y="689"/>
                  </a:cubicBezTo>
                  <a:cubicBezTo>
                    <a:pt x="456" y="689"/>
                    <a:pt x="556" y="609"/>
                    <a:pt x="592" y="473"/>
                  </a:cubicBezTo>
                  <a:lnTo>
                    <a:pt x="474" y="473"/>
                  </a:lnTo>
                  <a:cubicBezTo>
                    <a:pt x="474" y="473"/>
                    <a:pt x="442" y="473"/>
                    <a:pt x="424" y="491"/>
                  </a:cubicBezTo>
                  <a:cubicBezTo>
                    <a:pt x="392" y="520"/>
                    <a:pt x="367" y="547"/>
                    <a:pt x="303" y="54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09" name="Google Shape;309;p29"/>
            <p:cNvSpPr/>
            <p:nvPr/>
          </p:nvSpPr>
          <p:spPr>
            <a:xfrm>
              <a:off x="692151" y="4824413"/>
              <a:ext cx="114299" cy="134938"/>
            </a:xfrm>
            <a:custGeom>
              <a:rect b="b" l="l" r="r" t="t"/>
              <a:pathLst>
                <a:path extrusionOk="0" h="672" w="577">
                  <a:moveTo>
                    <a:pt x="553" y="25"/>
                  </a:moveTo>
                  <a:lnTo>
                    <a:pt x="553" y="25"/>
                  </a:lnTo>
                  <a:cubicBezTo>
                    <a:pt x="538" y="8"/>
                    <a:pt x="518" y="0"/>
                    <a:pt x="492" y="0"/>
                  </a:cubicBezTo>
                  <a:lnTo>
                    <a:pt x="406" y="0"/>
                  </a:lnTo>
                  <a:lnTo>
                    <a:pt x="406" y="417"/>
                  </a:lnTo>
                  <a:cubicBezTo>
                    <a:pt x="406" y="457"/>
                    <a:pt x="393" y="486"/>
                    <a:pt x="370" y="504"/>
                  </a:cubicBezTo>
                  <a:cubicBezTo>
                    <a:pt x="346" y="522"/>
                    <a:pt x="318" y="531"/>
                    <a:pt x="288" y="531"/>
                  </a:cubicBezTo>
                  <a:cubicBezTo>
                    <a:pt x="259" y="531"/>
                    <a:pt x="232" y="522"/>
                    <a:pt x="208" y="504"/>
                  </a:cubicBezTo>
                  <a:cubicBezTo>
                    <a:pt x="184" y="486"/>
                    <a:pt x="172" y="457"/>
                    <a:pt x="172" y="417"/>
                  </a:cubicBezTo>
                  <a:lnTo>
                    <a:pt x="172" y="85"/>
                  </a:lnTo>
                  <a:cubicBezTo>
                    <a:pt x="172" y="61"/>
                    <a:pt x="164" y="41"/>
                    <a:pt x="148" y="25"/>
                  </a:cubicBezTo>
                  <a:cubicBezTo>
                    <a:pt x="132" y="8"/>
                    <a:pt x="112" y="0"/>
                    <a:pt x="88" y="0"/>
                  </a:cubicBezTo>
                  <a:lnTo>
                    <a:pt x="0" y="0"/>
                  </a:lnTo>
                  <a:lnTo>
                    <a:pt x="0" y="387"/>
                  </a:lnTo>
                  <a:cubicBezTo>
                    <a:pt x="0" y="505"/>
                    <a:pt x="34" y="577"/>
                    <a:pt x="93" y="618"/>
                  </a:cubicBezTo>
                  <a:cubicBezTo>
                    <a:pt x="151" y="659"/>
                    <a:pt x="216" y="672"/>
                    <a:pt x="288" y="672"/>
                  </a:cubicBezTo>
                  <a:cubicBezTo>
                    <a:pt x="362" y="672"/>
                    <a:pt x="426" y="659"/>
                    <a:pt x="485" y="618"/>
                  </a:cubicBezTo>
                  <a:cubicBezTo>
                    <a:pt x="544" y="577"/>
                    <a:pt x="577" y="505"/>
                    <a:pt x="577" y="387"/>
                  </a:cubicBezTo>
                  <a:lnTo>
                    <a:pt x="577" y="85"/>
                  </a:lnTo>
                  <a:cubicBezTo>
                    <a:pt x="577" y="61"/>
                    <a:pt x="569" y="41"/>
                    <a:pt x="553" y="2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10" name="Google Shape;310;p29"/>
            <p:cNvSpPr/>
            <p:nvPr/>
          </p:nvSpPr>
          <p:spPr>
            <a:xfrm>
              <a:off x="820738" y="4784726"/>
              <a:ext cx="122237" cy="174624"/>
            </a:xfrm>
            <a:custGeom>
              <a:rect b="b" l="l" r="r" t="t"/>
              <a:pathLst>
                <a:path extrusionOk="0" h="868" w="618">
                  <a:moveTo>
                    <a:pt x="308" y="726"/>
                  </a:moveTo>
                  <a:lnTo>
                    <a:pt x="308" y="726"/>
                  </a:lnTo>
                  <a:cubicBezTo>
                    <a:pt x="203" y="726"/>
                    <a:pt x="171" y="618"/>
                    <a:pt x="171" y="526"/>
                  </a:cubicBezTo>
                  <a:cubicBezTo>
                    <a:pt x="171" y="435"/>
                    <a:pt x="203" y="325"/>
                    <a:pt x="308" y="325"/>
                  </a:cubicBezTo>
                  <a:cubicBezTo>
                    <a:pt x="413" y="325"/>
                    <a:pt x="446" y="434"/>
                    <a:pt x="446" y="525"/>
                  </a:cubicBezTo>
                  <a:lnTo>
                    <a:pt x="446" y="527"/>
                  </a:lnTo>
                  <a:cubicBezTo>
                    <a:pt x="446" y="618"/>
                    <a:pt x="413" y="726"/>
                    <a:pt x="308" y="726"/>
                  </a:cubicBezTo>
                  <a:close/>
                  <a:moveTo>
                    <a:pt x="593" y="23"/>
                  </a:moveTo>
                  <a:lnTo>
                    <a:pt x="593" y="23"/>
                  </a:lnTo>
                  <a:cubicBezTo>
                    <a:pt x="576" y="7"/>
                    <a:pt x="557" y="0"/>
                    <a:pt x="533" y="0"/>
                  </a:cubicBezTo>
                  <a:lnTo>
                    <a:pt x="446" y="0"/>
                  </a:lnTo>
                  <a:lnTo>
                    <a:pt x="446" y="246"/>
                  </a:lnTo>
                  <a:cubicBezTo>
                    <a:pt x="420" y="221"/>
                    <a:pt x="364" y="179"/>
                    <a:pt x="280" y="179"/>
                  </a:cubicBezTo>
                  <a:cubicBezTo>
                    <a:pt x="102" y="179"/>
                    <a:pt x="0" y="309"/>
                    <a:pt x="0" y="524"/>
                  </a:cubicBezTo>
                  <a:cubicBezTo>
                    <a:pt x="0" y="739"/>
                    <a:pt x="106" y="868"/>
                    <a:pt x="308" y="868"/>
                  </a:cubicBezTo>
                  <a:cubicBezTo>
                    <a:pt x="506" y="868"/>
                    <a:pt x="616" y="740"/>
                    <a:pt x="618" y="527"/>
                  </a:cubicBezTo>
                  <a:lnTo>
                    <a:pt x="618" y="81"/>
                  </a:lnTo>
                  <a:cubicBezTo>
                    <a:pt x="618" y="58"/>
                    <a:pt x="609" y="38"/>
                    <a:pt x="593" y="2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11" name="Google Shape;311;p29"/>
            <p:cNvSpPr/>
            <p:nvPr/>
          </p:nvSpPr>
          <p:spPr>
            <a:xfrm>
              <a:off x="955676" y="4821238"/>
              <a:ext cx="119062" cy="138113"/>
            </a:xfrm>
            <a:custGeom>
              <a:rect b="b" l="l" r="r" t="t"/>
              <a:pathLst>
                <a:path extrusionOk="0" h="689" w="606">
                  <a:moveTo>
                    <a:pt x="303" y="146"/>
                  </a:moveTo>
                  <a:lnTo>
                    <a:pt x="303" y="146"/>
                  </a:lnTo>
                  <a:cubicBezTo>
                    <a:pt x="231" y="146"/>
                    <a:pt x="184" y="200"/>
                    <a:pt x="178" y="262"/>
                  </a:cubicBezTo>
                  <a:lnTo>
                    <a:pt x="429" y="262"/>
                  </a:lnTo>
                  <a:cubicBezTo>
                    <a:pt x="428" y="200"/>
                    <a:pt x="373" y="146"/>
                    <a:pt x="303" y="146"/>
                  </a:cubicBezTo>
                  <a:close/>
                  <a:moveTo>
                    <a:pt x="606" y="307"/>
                  </a:moveTo>
                  <a:lnTo>
                    <a:pt x="606" y="307"/>
                  </a:lnTo>
                  <a:cubicBezTo>
                    <a:pt x="606" y="320"/>
                    <a:pt x="603" y="333"/>
                    <a:pt x="597" y="345"/>
                  </a:cubicBezTo>
                  <a:cubicBezTo>
                    <a:pt x="593" y="353"/>
                    <a:pt x="588" y="359"/>
                    <a:pt x="582" y="366"/>
                  </a:cubicBezTo>
                  <a:cubicBezTo>
                    <a:pt x="566" y="382"/>
                    <a:pt x="547" y="391"/>
                    <a:pt x="524" y="391"/>
                  </a:cubicBezTo>
                  <a:lnTo>
                    <a:pt x="172" y="391"/>
                  </a:lnTo>
                  <a:cubicBezTo>
                    <a:pt x="176" y="470"/>
                    <a:pt x="216" y="547"/>
                    <a:pt x="303" y="547"/>
                  </a:cubicBezTo>
                  <a:cubicBezTo>
                    <a:pt x="368" y="547"/>
                    <a:pt x="393" y="520"/>
                    <a:pt x="424" y="491"/>
                  </a:cubicBezTo>
                  <a:cubicBezTo>
                    <a:pt x="442" y="473"/>
                    <a:pt x="474" y="473"/>
                    <a:pt x="474" y="473"/>
                  </a:cubicBezTo>
                  <a:lnTo>
                    <a:pt x="593" y="473"/>
                  </a:lnTo>
                  <a:cubicBezTo>
                    <a:pt x="556" y="609"/>
                    <a:pt x="457" y="689"/>
                    <a:pt x="303" y="689"/>
                  </a:cubicBezTo>
                  <a:cubicBezTo>
                    <a:pt x="104" y="689"/>
                    <a:pt x="0" y="560"/>
                    <a:pt x="0" y="345"/>
                  </a:cubicBezTo>
                  <a:cubicBezTo>
                    <a:pt x="0" y="130"/>
                    <a:pt x="104" y="0"/>
                    <a:pt x="303" y="0"/>
                  </a:cubicBezTo>
                  <a:cubicBezTo>
                    <a:pt x="457" y="0"/>
                    <a:pt x="556" y="80"/>
                    <a:pt x="593" y="217"/>
                  </a:cubicBezTo>
                  <a:cubicBezTo>
                    <a:pt x="599" y="242"/>
                    <a:pt x="603" y="268"/>
                    <a:pt x="606" y="297"/>
                  </a:cubicBezTo>
                  <a:lnTo>
                    <a:pt x="606" y="30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12" name="Google Shape;312;p29"/>
            <p:cNvSpPr/>
            <p:nvPr/>
          </p:nvSpPr>
          <p:spPr>
            <a:xfrm>
              <a:off x="1169988" y="4821238"/>
              <a:ext cx="109537" cy="138113"/>
            </a:xfrm>
            <a:custGeom>
              <a:rect b="b" l="l" r="r" t="t"/>
              <a:pathLst>
                <a:path extrusionOk="0" h="688" w="559">
                  <a:moveTo>
                    <a:pt x="372" y="508"/>
                  </a:moveTo>
                  <a:lnTo>
                    <a:pt x="372" y="508"/>
                  </a:lnTo>
                  <a:cubicBezTo>
                    <a:pt x="345" y="534"/>
                    <a:pt x="309" y="547"/>
                    <a:pt x="263" y="547"/>
                  </a:cubicBezTo>
                  <a:cubicBezTo>
                    <a:pt x="249" y="547"/>
                    <a:pt x="203" y="544"/>
                    <a:pt x="184" y="526"/>
                  </a:cubicBezTo>
                  <a:cubicBezTo>
                    <a:pt x="170" y="513"/>
                    <a:pt x="161" y="499"/>
                    <a:pt x="161" y="475"/>
                  </a:cubicBezTo>
                  <a:cubicBezTo>
                    <a:pt x="161" y="457"/>
                    <a:pt x="168" y="440"/>
                    <a:pt x="179" y="429"/>
                  </a:cubicBezTo>
                  <a:cubicBezTo>
                    <a:pt x="203" y="403"/>
                    <a:pt x="230" y="399"/>
                    <a:pt x="288" y="386"/>
                  </a:cubicBezTo>
                  <a:cubicBezTo>
                    <a:pt x="327" y="378"/>
                    <a:pt x="373" y="364"/>
                    <a:pt x="398" y="350"/>
                  </a:cubicBezTo>
                  <a:lnTo>
                    <a:pt x="398" y="400"/>
                  </a:lnTo>
                  <a:cubicBezTo>
                    <a:pt x="398" y="446"/>
                    <a:pt x="399" y="483"/>
                    <a:pt x="372" y="508"/>
                  </a:cubicBezTo>
                  <a:close/>
                  <a:moveTo>
                    <a:pt x="559" y="185"/>
                  </a:moveTo>
                  <a:lnTo>
                    <a:pt x="559" y="185"/>
                  </a:lnTo>
                  <a:cubicBezTo>
                    <a:pt x="559" y="126"/>
                    <a:pt x="534" y="80"/>
                    <a:pt x="486" y="47"/>
                  </a:cubicBezTo>
                  <a:cubicBezTo>
                    <a:pt x="440" y="17"/>
                    <a:pt x="371" y="0"/>
                    <a:pt x="278" y="0"/>
                  </a:cubicBezTo>
                  <a:cubicBezTo>
                    <a:pt x="196" y="0"/>
                    <a:pt x="131" y="20"/>
                    <a:pt x="87" y="57"/>
                  </a:cubicBezTo>
                  <a:cubicBezTo>
                    <a:pt x="47" y="90"/>
                    <a:pt x="23" y="135"/>
                    <a:pt x="17" y="185"/>
                  </a:cubicBezTo>
                  <a:lnTo>
                    <a:pt x="183" y="185"/>
                  </a:lnTo>
                  <a:cubicBezTo>
                    <a:pt x="191" y="165"/>
                    <a:pt x="205" y="152"/>
                    <a:pt x="224" y="146"/>
                  </a:cubicBezTo>
                  <a:cubicBezTo>
                    <a:pt x="242" y="139"/>
                    <a:pt x="262" y="136"/>
                    <a:pt x="286" y="136"/>
                  </a:cubicBezTo>
                  <a:cubicBezTo>
                    <a:pt x="315" y="136"/>
                    <a:pt x="335" y="139"/>
                    <a:pt x="356" y="147"/>
                  </a:cubicBezTo>
                  <a:cubicBezTo>
                    <a:pt x="381" y="156"/>
                    <a:pt x="394" y="170"/>
                    <a:pt x="394" y="195"/>
                  </a:cubicBezTo>
                  <a:cubicBezTo>
                    <a:pt x="394" y="221"/>
                    <a:pt x="358" y="246"/>
                    <a:pt x="286" y="255"/>
                  </a:cubicBezTo>
                  <a:cubicBezTo>
                    <a:pt x="198" y="266"/>
                    <a:pt x="129" y="276"/>
                    <a:pt x="66" y="322"/>
                  </a:cubicBezTo>
                  <a:cubicBezTo>
                    <a:pt x="26" y="352"/>
                    <a:pt x="0" y="406"/>
                    <a:pt x="0" y="475"/>
                  </a:cubicBezTo>
                  <a:cubicBezTo>
                    <a:pt x="0" y="549"/>
                    <a:pt x="23" y="601"/>
                    <a:pt x="67" y="633"/>
                  </a:cubicBezTo>
                  <a:cubicBezTo>
                    <a:pt x="107" y="663"/>
                    <a:pt x="170" y="688"/>
                    <a:pt x="274" y="688"/>
                  </a:cubicBezTo>
                  <a:cubicBezTo>
                    <a:pt x="366" y="688"/>
                    <a:pt x="436" y="668"/>
                    <a:pt x="482" y="637"/>
                  </a:cubicBezTo>
                  <a:cubicBezTo>
                    <a:pt x="530" y="604"/>
                    <a:pt x="557" y="566"/>
                    <a:pt x="559" y="497"/>
                  </a:cubicBezTo>
                  <a:lnTo>
                    <a:pt x="559" y="18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313" name="Google Shape;313;p29"/>
          <p:cNvSpPr/>
          <p:nvPr>
            <p:ph idx="2" type="pic"/>
          </p:nvPr>
        </p:nvSpPr>
        <p:spPr>
          <a:xfrm>
            <a:off x="0" y="1713408"/>
            <a:ext cx="3051900" cy="17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800" u="none" cap="none" strike="noStrike">
                <a:solidFill>
                  <a:srgbClr val="595B59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lvl="2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800" u="none" cap="none" strike="noStrike">
                <a:solidFill>
                  <a:srgbClr val="595B59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lvl="3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800" u="none" cap="none" strike="noStrike">
                <a:solidFill>
                  <a:srgbClr val="595B59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lvl="4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800" u="none" cap="none" strike="noStrike">
                <a:solidFill>
                  <a:srgbClr val="595B59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lvl="5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14" name="Google Shape;314;p29"/>
          <p:cNvSpPr/>
          <p:nvPr>
            <p:ph idx="3" type="pic"/>
          </p:nvPr>
        </p:nvSpPr>
        <p:spPr>
          <a:xfrm>
            <a:off x="6092190" y="1713408"/>
            <a:ext cx="3051900" cy="17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800" u="none" cap="none" strike="noStrike">
                <a:solidFill>
                  <a:srgbClr val="595B59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lvl="2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800" u="none" cap="none" strike="noStrike">
                <a:solidFill>
                  <a:srgbClr val="595B59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lvl="3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800" u="none" cap="none" strike="noStrike">
                <a:solidFill>
                  <a:srgbClr val="595B59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lvl="4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800" u="none" cap="none" strike="noStrike">
                <a:solidFill>
                  <a:srgbClr val="595B59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lvl="5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15" name="Google Shape;315;p29"/>
          <p:cNvSpPr/>
          <p:nvPr>
            <p:ph idx="4" type="pic"/>
          </p:nvPr>
        </p:nvSpPr>
        <p:spPr>
          <a:xfrm>
            <a:off x="0" y="3429000"/>
            <a:ext cx="3051900" cy="17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800" u="none" cap="none" strike="noStrike">
                <a:solidFill>
                  <a:srgbClr val="595B59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lvl="2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800" u="none" cap="none" strike="noStrike">
                <a:solidFill>
                  <a:srgbClr val="595B59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lvl="3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800" u="none" cap="none" strike="noStrike">
                <a:solidFill>
                  <a:srgbClr val="595B59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lvl="4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800" u="none" cap="none" strike="noStrike">
                <a:solidFill>
                  <a:srgbClr val="595B59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lvl="5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16" name="Google Shape;316;p29"/>
          <p:cNvSpPr/>
          <p:nvPr>
            <p:ph idx="5" type="pic"/>
          </p:nvPr>
        </p:nvSpPr>
        <p:spPr>
          <a:xfrm>
            <a:off x="6092190" y="3429000"/>
            <a:ext cx="3051900" cy="17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800" u="none" cap="none" strike="noStrike">
                <a:solidFill>
                  <a:srgbClr val="595B59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lvl="2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800" u="none" cap="none" strike="noStrike">
                <a:solidFill>
                  <a:srgbClr val="595B59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lvl="3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800" u="none" cap="none" strike="noStrike">
                <a:solidFill>
                  <a:srgbClr val="595B59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lvl="4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800" u="none" cap="none" strike="noStrike">
                <a:solidFill>
                  <a:srgbClr val="595B59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lvl="5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17" name="Google Shape;317;p29"/>
          <p:cNvSpPr/>
          <p:nvPr>
            <p:ph idx="6" type="pic"/>
          </p:nvPr>
        </p:nvSpPr>
        <p:spPr>
          <a:xfrm>
            <a:off x="3046095" y="3429000"/>
            <a:ext cx="3051900" cy="17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800" u="none" cap="none" strike="noStrike">
                <a:solidFill>
                  <a:srgbClr val="595B59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lvl="2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800" u="none" cap="none" strike="noStrike">
                <a:solidFill>
                  <a:srgbClr val="595B59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lvl="3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800" u="none" cap="none" strike="noStrike">
                <a:solidFill>
                  <a:srgbClr val="595B59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lvl="4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800" u="none" cap="none" strike="noStrike">
                <a:solidFill>
                  <a:srgbClr val="595B59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lvl="5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18" name="Google Shape;318;p29"/>
          <p:cNvSpPr/>
          <p:nvPr>
            <p:ph idx="7" type="pic"/>
          </p:nvPr>
        </p:nvSpPr>
        <p:spPr>
          <a:xfrm>
            <a:off x="0" y="0"/>
            <a:ext cx="3051900" cy="17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800" u="none" cap="none" strike="noStrike">
                <a:solidFill>
                  <a:srgbClr val="595B59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lvl="2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800" u="none" cap="none" strike="noStrike">
                <a:solidFill>
                  <a:srgbClr val="595B59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lvl="3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800" u="none" cap="none" strike="noStrike">
                <a:solidFill>
                  <a:srgbClr val="595B59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lvl="4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800" u="none" cap="none" strike="noStrike">
                <a:solidFill>
                  <a:srgbClr val="595B59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lvl="5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19" name="Google Shape;319;p29"/>
          <p:cNvSpPr/>
          <p:nvPr>
            <p:ph idx="8" type="pic"/>
          </p:nvPr>
        </p:nvSpPr>
        <p:spPr>
          <a:xfrm>
            <a:off x="6092190" y="0"/>
            <a:ext cx="3051900" cy="17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800" u="none" cap="none" strike="noStrike">
                <a:solidFill>
                  <a:srgbClr val="595B59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lvl="2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800" u="none" cap="none" strike="noStrike">
                <a:solidFill>
                  <a:srgbClr val="595B59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lvl="3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800" u="none" cap="none" strike="noStrike">
                <a:solidFill>
                  <a:srgbClr val="595B59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lvl="4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800" u="none" cap="none" strike="noStrike">
                <a:solidFill>
                  <a:srgbClr val="595B59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lvl="5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20" name="Google Shape;320;p29"/>
          <p:cNvSpPr/>
          <p:nvPr>
            <p:ph idx="9" type="pic"/>
          </p:nvPr>
        </p:nvSpPr>
        <p:spPr>
          <a:xfrm>
            <a:off x="3046095" y="0"/>
            <a:ext cx="3051900" cy="17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800" u="none" cap="none" strike="noStrike">
                <a:solidFill>
                  <a:srgbClr val="595B59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lvl="2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800" u="none" cap="none" strike="noStrike">
                <a:solidFill>
                  <a:srgbClr val="595B59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lvl="3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800" u="none" cap="none" strike="noStrike">
                <a:solidFill>
                  <a:srgbClr val="595B59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lvl="4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800" u="none" cap="none" strike="noStrike">
                <a:solidFill>
                  <a:srgbClr val="595B59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lvl="5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A Title GRAY">
  <p:cSld name="A Title GRAY">
    <p:bg>
      <p:bgPr>
        <a:solidFill>
          <a:schemeClr val="dk1"/>
        </a:solidFill>
      </p:bgPr>
    </p:bg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0"/>
          <p:cNvSpPr txBox="1"/>
          <p:nvPr>
            <p:ph type="ctrTitle"/>
          </p:nvPr>
        </p:nvSpPr>
        <p:spPr>
          <a:xfrm>
            <a:off x="706794" y="2638346"/>
            <a:ext cx="5592900" cy="13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oboto Light"/>
              <a:buNone/>
              <a:defRPr b="0" i="0" sz="24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323" name="Google Shape;323;p30"/>
          <p:cNvGrpSpPr/>
          <p:nvPr/>
        </p:nvGrpSpPr>
        <p:grpSpPr>
          <a:xfrm>
            <a:off x="396435" y="492608"/>
            <a:ext cx="1211366" cy="222560"/>
            <a:chOff x="566738" y="1811338"/>
            <a:chExt cx="5018087" cy="922337"/>
          </a:xfrm>
        </p:grpSpPr>
        <p:sp>
          <p:nvSpPr>
            <p:cNvPr id="324" name="Google Shape;324;p30"/>
            <p:cNvSpPr/>
            <p:nvPr/>
          </p:nvSpPr>
          <p:spPr>
            <a:xfrm>
              <a:off x="4365625" y="2020888"/>
              <a:ext cx="412750" cy="709612"/>
            </a:xfrm>
            <a:custGeom>
              <a:rect b="b" l="l" r="r" t="t"/>
              <a:pathLst>
                <a:path extrusionOk="0" h="189" w="110">
                  <a:moveTo>
                    <a:pt x="98" y="0"/>
                  </a:moveTo>
                  <a:cubicBezTo>
                    <a:pt x="86" y="0"/>
                    <a:pt x="73" y="1"/>
                    <a:pt x="61" y="5"/>
                  </a:cubicBezTo>
                  <a:cubicBezTo>
                    <a:pt x="56" y="6"/>
                    <a:pt x="50" y="8"/>
                    <a:pt x="45" y="10"/>
                  </a:cubicBezTo>
                  <a:cubicBezTo>
                    <a:pt x="44" y="9"/>
                    <a:pt x="43" y="8"/>
                    <a:pt x="42" y="6"/>
                  </a:cubicBezTo>
                  <a:cubicBezTo>
                    <a:pt x="37" y="2"/>
                    <a:pt x="32" y="0"/>
                    <a:pt x="2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49" y="189"/>
                    <a:pt x="49" y="189"/>
                    <a:pt x="49" y="189"/>
                  </a:cubicBezTo>
                  <a:cubicBezTo>
                    <a:pt x="49" y="90"/>
                    <a:pt x="49" y="90"/>
                    <a:pt x="49" y="90"/>
                  </a:cubicBezTo>
                  <a:cubicBezTo>
                    <a:pt x="49" y="71"/>
                    <a:pt x="52" y="64"/>
                    <a:pt x="59" y="57"/>
                  </a:cubicBezTo>
                  <a:cubicBezTo>
                    <a:pt x="65" y="51"/>
                    <a:pt x="75" y="48"/>
                    <a:pt x="89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98" y="0"/>
                    <a:pt x="98" y="0"/>
                    <a:pt x="98" y="0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4169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5" name="Google Shape;325;p30"/>
            <p:cNvSpPr/>
            <p:nvPr/>
          </p:nvSpPr>
          <p:spPr>
            <a:xfrm>
              <a:off x="1268413" y="1811338"/>
              <a:ext cx="184150" cy="919162"/>
            </a:xfrm>
            <a:custGeom>
              <a:rect b="b" l="l" r="r" t="t"/>
              <a:pathLst>
                <a:path extrusionOk="0" h="245" w="49">
                  <a:moveTo>
                    <a:pt x="2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21"/>
                    <a:pt x="0" y="221"/>
                    <a:pt x="0" y="221"/>
                  </a:cubicBezTo>
                  <a:cubicBezTo>
                    <a:pt x="0" y="228"/>
                    <a:pt x="2" y="233"/>
                    <a:pt x="7" y="238"/>
                  </a:cubicBezTo>
                  <a:cubicBezTo>
                    <a:pt x="11" y="242"/>
                    <a:pt x="17" y="245"/>
                    <a:pt x="24" y="245"/>
                  </a:cubicBezTo>
                  <a:cubicBezTo>
                    <a:pt x="49" y="245"/>
                    <a:pt x="49" y="245"/>
                    <a:pt x="49" y="245"/>
                  </a:cubicBezTo>
                  <a:cubicBezTo>
                    <a:pt x="49" y="23"/>
                    <a:pt x="49" y="23"/>
                    <a:pt x="49" y="23"/>
                  </a:cubicBezTo>
                  <a:cubicBezTo>
                    <a:pt x="49" y="16"/>
                    <a:pt x="47" y="11"/>
                    <a:pt x="42" y="7"/>
                  </a:cubicBezTo>
                  <a:cubicBezTo>
                    <a:pt x="37" y="2"/>
                    <a:pt x="32" y="0"/>
                    <a:pt x="25" y="0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4169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6" name="Google Shape;326;p30"/>
            <p:cNvSpPr/>
            <p:nvPr/>
          </p:nvSpPr>
          <p:spPr>
            <a:xfrm>
              <a:off x="1522413" y="2001838"/>
              <a:ext cx="646112" cy="731837"/>
            </a:xfrm>
            <a:custGeom>
              <a:rect b="b" l="l" r="r" t="t"/>
              <a:pathLst>
                <a:path extrusionOk="0" h="195" w="172">
                  <a:moveTo>
                    <a:pt x="86" y="155"/>
                  </a:moveTo>
                  <a:cubicBezTo>
                    <a:pt x="115" y="155"/>
                    <a:pt x="124" y="124"/>
                    <a:pt x="124" y="98"/>
                  </a:cubicBezTo>
                  <a:cubicBezTo>
                    <a:pt x="124" y="73"/>
                    <a:pt x="115" y="41"/>
                    <a:pt x="86" y="41"/>
                  </a:cubicBezTo>
                  <a:cubicBezTo>
                    <a:pt x="57" y="41"/>
                    <a:pt x="48" y="73"/>
                    <a:pt x="48" y="98"/>
                  </a:cubicBezTo>
                  <a:cubicBezTo>
                    <a:pt x="48" y="124"/>
                    <a:pt x="57" y="155"/>
                    <a:pt x="86" y="155"/>
                  </a:cubicBezTo>
                  <a:close/>
                  <a:moveTo>
                    <a:pt x="86" y="0"/>
                  </a:moveTo>
                  <a:cubicBezTo>
                    <a:pt x="141" y="0"/>
                    <a:pt x="172" y="37"/>
                    <a:pt x="172" y="98"/>
                  </a:cubicBezTo>
                  <a:cubicBezTo>
                    <a:pt x="172" y="159"/>
                    <a:pt x="141" y="195"/>
                    <a:pt x="86" y="195"/>
                  </a:cubicBezTo>
                  <a:cubicBezTo>
                    <a:pt x="29" y="195"/>
                    <a:pt x="0" y="159"/>
                    <a:pt x="0" y="98"/>
                  </a:cubicBezTo>
                  <a:cubicBezTo>
                    <a:pt x="0" y="37"/>
                    <a:pt x="29" y="0"/>
                    <a:pt x="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4169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7" name="Google Shape;327;p30"/>
            <p:cNvSpPr/>
            <p:nvPr/>
          </p:nvSpPr>
          <p:spPr>
            <a:xfrm>
              <a:off x="566738" y="2001838"/>
              <a:ext cx="630237" cy="731837"/>
            </a:xfrm>
            <a:custGeom>
              <a:rect b="b" l="l" r="r" t="t"/>
              <a:pathLst>
                <a:path extrusionOk="0" h="195" w="168">
                  <a:moveTo>
                    <a:pt x="86" y="155"/>
                  </a:moveTo>
                  <a:cubicBezTo>
                    <a:pt x="57" y="155"/>
                    <a:pt x="48" y="124"/>
                    <a:pt x="48" y="98"/>
                  </a:cubicBezTo>
                  <a:cubicBezTo>
                    <a:pt x="48" y="73"/>
                    <a:pt x="57" y="41"/>
                    <a:pt x="86" y="41"/>
                  </a:cubicBezTo>
                  <a:cubicBezTo>
                    <a:pt x="102" y="41"/>
                    <a:pt x="111" y="50"/>
                    <a:pt x="117" y="62"/>
                  </a:cubicBezTo>
                  <a:cubicBezTo>
                    <a:pt x="168" y="62"/>
                    <a:pt x="168" y="62"/>
                    <a:pt x="168" y="62"/>
                  </a:cubicBezTo>
                  <a:cubicBezTo>
                    <a:pt x="158" y="23"/>
                    <a:pt x="130" y="0"/>
                    <a:pt x="86" y="0"/>
                  </a:cubicBezTo>
                  <a:cubicBezTo>
                    <a:pt x="30" y="0"/>
                    <a:pt x="0" y="37"/>
                    <a:pt x="0" y="98"/>
                  </a:cubicBezTo>
                  <a:cubicBezTo>
                    <a:pt x="0" y="159"/>
                    <a:pt x="30" y="195"/>
                    <a:pt x="86" y="195"/>
                  </a:cubicBezTo>
                  <a:cubicBezTo>
                    <a:pt x="130" y="195"/>
                    <a:pt x="158" y="173"/>
                    <a:pt x="168" y="134"/>
                  </a:cubicBezTo>
                  <a:cubicBezTo>
                    <a:pt x="135" y="134"/>
                    <a:pt x="135" y="134"/>
                    <a:pt x="135" y="134"/>
                  </a:cubicBezTo>
                  <a:cubicBezTo>
                    <a:pt x="135" y="134"/>
                    <a:pt x="126" y="134"/>
                    <a:pt x="121" y="139"/>
                  </a:cubicBezTo>
                  <a:cubicBezTo>
                    <a:pt x="112" y="147"/>
                    <a:pt x="105" y="155"/>
                    <a:pt x="86" y="15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4169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8" name="Google Shape;328;p30"/>
            <p:cNvSpPr/>
            <p:nvPr/>
          </p:nvSpPr>
          <p:spPr>
            <a:xfrm>
              <a:off x="2239963" y="2020888"/>
              <a:ext cx="611187" cy="712787"/>
            </a:xfrm>
            <a:custGeom>
              <a:rect b="b" l="l" r="r" t="t"/>
              <a:pathLst>
                <a:path extrusionOk="0" h="190" w="163">
                  <a:moveTo>
                    <a:pt x="157" y="7"/>
                  </a:moveTo>
                  <a:cubicBezTo>
                    <a:pt x="152" y="2"/>
                    <a:pt x="147" y="0"/>
                    <a:pt x="139" y="0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115" y="118"/>
                    <a:pt x="115" y="118"/>
                    <a:pt x="115" y="118"/>
                  </a:cubicBezTo>
                  <a:cubicBezTo>
                    <a:pt x="115" y="129"/>
                    <a:pt x="111" y="137"/>
                    <a:pt x="105" y="142"/>
                  </a:cubicBezTo>
                  <a:cubicBezTo>
                    <a:pt x="98" y="148"/>
                    <a:pt x="90" y="150"/>
                    <a:pt x="82" y="150"/>
                  </a:cubicBezTo>
                  <a:cubicBezTo>
                    <a:pt x="73" y="150"/>
                    <a:pt x="65" y="148"/>
                    <a:pt x="59" y="142"/>
                  </a:cubicBezTo>
                  <a:cubicBezTo>
                    <a:pt x="52" y="137"/>
                    <a:pt x="48" y="129"/>
                    <a:pt x="48" y="118"/>
                  </a:cubicBezTo>
                  <a:cubicBezTo>
                    <a:pt x="48" y="23"/>
                    <a:pt x="48" y="23"/>
                    <a:pt x="48" y="23"/>
                  </a:cubicBezTo>
                  <a:cubicBezTo>
                    <a:pt x="48" y="17"/>
                    <a:pt x="46" y="11"/>
                    <a:pt x="42" y="7"/>
                  </a:cubicBezTo>
                  <a:cubicBezTo>
                    <a:pt x="37" y="2"/>
                    <a:pt x="32" y="0"/>
                    <a:pt x="2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09"/>
                    <a:pt x="0" y="109"/>
                    <a:pt x="0" y="109"/>
                  </a:cubicBezTo>
                  <a:cubicBezTo>
                    <a:pt x="0" y="143"/>
                    <a:pt x="9" y="163"/>
                    <a:pt x="26" y="175"/>
                  </a:cubicBezTo>
                  <a:cubicBezTo>
                    <a:pt x="42" y="186"/>
                    <a:pt x="61" y="190"/>
                    <a:pt x="82" y="190"/>
                  </a:cubicBezTo>
                  <a:cubicBezTo>
                    <a:pt x="102" y="190"/>
                    <a:pt x="121" y="186"/>
                    <a:pt x="137" y="175"/>
                  </a:cubicBezTo>
                  <a:cubicBezTo>
                    <a:pt x="154" y="163"/>
                    <a:pt x="163" y="143"/>
                    <a:pt x="163" y="109"/>
                  </a:cubicBezTo>
                  <a:cubicBezTo>
                    <a:pt x="163" y="23"/>
                    <a:pt x="163" y="23"/>
                    <a:pt x="163" y="23"/>
                  </a:cubicBezTo>
                  <a:cubicBezTo>
                    <a:pt x="163" y="17"/>
                    <a:pt x="161" y="11"/>
                    <a:pt x="157" y="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4169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9" name="Google Shape;329;p30"/>
            <p:cNvSpPr/>
            <p:nvPr/>
          </p:nvSpPr>
          <p:spPr>
            <a:xfrm>
              <a:off x="2925763" y="1811338"/>
              <a:ext cx="655637" cy="922337"/>
            </a:xfrm>
            <a:custGeom>
              <a:rect b="b" l="l" r="r" t="t"/>
              <a:pathLst>
                <a:path extrusionOk="0" h="246" w="175">
                  <a:moveTo>
                    <a:pt x="168" y="7"/>
                  </a:moveTo>
                  <a:cubicBezTo>
                    <a:pt x="163" y="2"/>
                    <a:pt x="158" y="0"/>
                    <a:pt x="151" y="0"/>
                  </a:cubicBezTo>
                  <a:cubicBezTo>
                    <a:pt x="127" y="0"/>
                    <a:pt x="127" y="0"/>
                    <a:pt x="127" y="0"/>
                  </a:cubicBezTo>
                  <a:cubicBezTo>
                    <a:pt x="127" y="70"/>
                    <a:pt x="127" y="70"/>
                    <a:pt x="127" y="70"/>
                  </a:cubicBezTo>
                  <a:cubicBezTo>
                    <a:pt x="119" y="63"/>
                    <a:pt x="103" y="51"/>
                    <a:pt x="79" y="51"/>
                  </a:cubicBezTo>
                  <a:cubicBezTo>
                    <a:pt x="29" y="51"/>
                    <a:pt x="0" y="88"/>
                    <a:pt x="0" y="149"/>
                  </a:cubicBezTo>
                  <a:cubicBezTo>
                    <a:pt x="0" y="210"/>
                    <a:pt x="30" y="246"/>
                    <a:pt x="87" y="246"/>
                  </a:cubicBezTo>
                  <a:cubicBezTo>
                    <a:pt x="144" y="246"/>
                    <a:pt x="175" y="210"/>
                    <a:pt x="175" y="150"/>
                  </a:cubicBezTo>
                  <a:cubicBezTo>
                    <a:pt x="175" y="150"/>
                    <a:pt x="175" y="150"/>
                    <a:pt x="175" y="150"/>
                  </a:cubicBezTo>
                  <a:cubicBezTo>
                    <a:pt x="175" y="23"/>
                    <a:pt x="175" y="23"/>
                    <a:pt x="175" y="23"/>
                  </a:cubicBezTo>
                  <a:cubicBezTo>
                    <a:pt x="175" y="16"/>
                    <a:pt x="173" y="11"/>
                    <a:pt x="168" y="7"/>
                  </a:cubicBezTo>
                  <a:close/>
                  <a:moveTo>
                    <a:pt x="87" y="206"/>
                  </a:moveTo>
                  <a:cubicBezTo>
                    <a:pt x="58" y="206"/>
                    <a:pt x="49" y="175"/>
                    <a:pt x="49" y="149"/>
                  </a:cubicBezTo>
                  <a:cubicBezTo>
                    <a:pt x="49" y="124"/>
                    <a:pt x="58" y="92"/>
                    <a:pt x="87" y="92"/>
                  </a:cubicBezTo>
                  <a:cubicBezTo>
                    <a:pt x="117" y="92"/>
                    <a:pt x="126" y="123"/>
                    <a:pt x="127" y="149"/>
                  </a:cubicBezTo>
                  <a:cubicBezTo>
                    <a:pt x="127" y="150"/>
                    <a:pt x="127" y="150"/>
                    <a:pt x="127" y="150"/>
                  </a:cubicBezTo>
                  <a:cubicBezTo>
                    <a:pt x="127" y="150"/>
                    <a:pt x="127" y="150"/>
                    <a:pt x="127" y="150"/>
                  </a:cubicBezTo>
                  <a:cubicBezTo>
                    <a:pt x="127" y="176"/>
                    <a:pt x="117" y="206"/>
                    <a:pt x="87" y="20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4169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0" name="Google Shape;330;p30"/>
            <p:cNvSpPr/>
            <p:nvPr/>
          </p:nvSpPr>
          <p:spPr>
            <a:xfrm>
              <a:off x="3652838" y="2001838"/>
              <a:ext cx="646112" cy="731837"/>
            </a:xfrm>
            <a:custGeom>
              <a:rect b="b" l="l" r="r" t="t"/>
              <a:pathLst>
                <a:path extrusionOk="0" h="195" w="172">
                  <a:moveTo>
                    <a:pt x="172" y="87"/>
                  </a:moveTo>
                  <a:cubicBezTo>
                    <a:pt x="172" y="91"/>
                    <a:pt x="171" y="95"/>
                    <a:pt x="169" y="98"/>
                  </a:cubicBezTo>
                  <a:cubicBezTo>
                    <a:pt x="168" y="100"/>
                    <a:pt x="167" y="102"/>
                    <a:pt x="165" y="104"/>
                  </a:cubicBezTo>
                  <a:cubicBezTo>
                    <a:pt x="160" y="108"/>
                    <a:pt x="155" y="111"/>
                    <a:pt x="148" y="111"/>
                  </a:cubicBezTo>
                  <a:cubicBezTo>
                    <a:pt x="48" y="111"/>
                    <a:pt x="48" y="111"/>
                    <a:pt x="48" y="111"/>
                  </a:cubicBezTo>
                  <a:cubicBezTo>
                    <a:pt x="50" y="133"/>
                    <a:pt x="61" y="155"/>
                    <a:pt x="86" y="155"/>
                  </a:cubicBezTo>
                  <a:cubicBezTo>
                    <a:pt x="104" y="155"/>
                    <a:pt x="111" y="147"/>
                    <a:pt x="120" y="139"/>
                  </a:cubicBezTo>
                  <a:cubicBezTo>
                    <a:pt x="125" y="134"/>
                    <a:pt x="134" y="134"/>
                    <a:pt x="134" y="134"/>
                  </a:cubicBezTo>
                  <a:cubicBezTo>
                    <a:pt x="168" y="134"/>
                    <a:pt x="168" y="134"/>
                    <a:pt x="168" y="134"/>
                  </a:cubicBezTo>
                  <a:cubicBezTo>
                    <a:pt x="157" y="173"/>
                    <a:pt x="129" y="195"/>
                    <a:pt x="86" y="195"/>
                  </a:cubicBezTo>
                  <a:cubicBezTo>
                    <a:pt x="29" y="195"/>
                    <a:pt x="0" y="159"/>
                    <a:pt x="0" y="98"/>
                  </a:cubicBezTo>
                  <a:cubicBezTo>
                    <a:pt x="0" y="37"/>
                    <a:pt x="29" y="0"/>
                    <a:pt x="86" y="0"/>
                  </a:cubicBezTo>
                  <a:cubicBezTo>
                    <a:pt x="129" y="0"/>
                    <a:pt x="158" y="23"/>
                    <a:pt x="168" y="62"/>
                  </a:cubicBezTo>
                  <a:cubicBezTo>
                    <a:pt x="170" y="68"/>
                    <a:pt x="171" y="76"/>
                    <a:pt x="172" y="84"/>
                  </a:cubicBezTo>
                  <a:lnTo>
                    <a:pt x="172" y="87"/>
                  </a:lnTo>
                  <a:close/>
                  <a:moveTo>
                    <a:pt x="86" y="41"/>
                  </a:moveTo>
                  <a:cubicBezTo>
                    <a:pt x="65" y="41"/>
                    <a:pt x="52" y="57"/>
                    <a:pt x="50" y="74"/>
                  </a:cubicBezTo>
                  <a:cubicBezTo>
                    <a:pt x="121" y="74"/>
                    <a:pt x="121" y="74"/>
                    <a:pt x="121" y="74"/>
                  </a:cubicBezTo>
                  <a:cubicBezTo>
                    <a:pt x="121" y="57"/>
                    <a:pt x="106" y="41"/>
                    <a:pt x="86" y="4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4169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1" name="Google Shape;331;p30"/>
            <p:cNvSpPr/>
            <p:nvPr/>
          </p:nvSpPr>
          <p:spPr>
            <a:xfrm>
              <a:off x="4805363" y="2001838"/>
              <a:ext cx="592137" cy="731837"/>
            </a:xfrm>
            <a:custGeom>
              <a:rect b="b" l="l" r="r" t="t"/>
              <a:pathLst>
                <a:path extrusionOk="0" h="195" w="158">
                  <a:moveTo>
                    <a:pt x="158" y="52"/>
                  </a:moveTo>
                  <a:cubicBezTo>
                    <a:pt x="158" y="36"/>
                    <a:pt x="151" y="23"/>
                    <a:pt x="138" y="13"/>
                  </a:cubicBezTo>
                  <a:cubicBezTo>
                    <a:pt x="125" y="5"/>
                    <a:pt x="105" y="0"/>
                    <a:pt x="79" y="0"/>
                  </a:cubicBezTo>
                  <a:cubicBezTo>
                    <a:pt x="55" y="0"/>
                    <a:pt x="37" y="6"/>
                    <a:pt x="24" y="16"/>
                  </a:cubicBezTo>
                  <a:cubicBezTo>
                    <a:pt x="13" y="25"/>
                    <a:pt x="6" y="38"/>
                    <a:pt x="4" y="53"/>
                  </a:cubicBezTo>
                  <a:cubicBezTo>
                    <a:pt x="52" y="53"/>
                    <a:pt x="52" y="53"/>
                    <a:pt x="52" y="53"/>
                  </a:cubicBezTo>
                  <a:cubicBezTo>
                    <a:pt x="54" y="47"/>
                    <a:pt x="58" y="43"/>
                    <a:pt x="63" y="41"/>
                  </a:cubicBezTo>
                  <a:cubicBezTo>
                    <a:pt x="68" y="39"/>
                    <a:pt x="74" y="38"/>
                    <a:pt x="81" y="38"/>
                  </a:cubicBezTo>
                  <a:cubicBezTo>
                    <a:pt x="89" y="38"/>
                    <a:pt x="95" y="39"/>
                    <a:pt x="101" y="42"/>
                  </a:cubicBezTo>
                  <a:cubicBezTo>
                    <a:pt x="108" y="44"/>
                    <a:pt x="111" y="48"/>
                    <a:pt x="111" y="55"/>
                  </a:cubicBezTo>
                  <a:cubicBezTo>
                    <a:pt x="111" y="63"/>
                    <a:pt x="101" y="70"/>
                    <a:pt x="81" y="72"/>
                  </a:cubicBezTo>
                  <a:cubicBezTo>
                    <a:pt x="56" y="76"/>
                    <a:pt x="36" y="78"/>
                    <a:pt x="18" y="91"/>
                  </a:cubicBezTo>
                  <a:cubicBezTo>
                    <a:pt x="7" y="100"/>
                    <a:pt x="0" y="115"/>
                    <a:pt x="0" y="135"/>
                  </a:cubicBezTo>
                  <a:cubicBezTo>
                    <a:pt x="0" y="155"/>
                    <a:pt x="6" y="170"/>
                    <a:pt x="19" y="180"/>
                  </a:cubicBezTo>
                  <a:cubicBezTo>
                    <a:pt x="30" y="188"/>
                    <a:pt x="48" y="195"/>
                    <a:pt x="77" y="195"/>
                  </a:cubicBezTo>
                  <a:cubicBezTo>
                    <a:pt x="103" y="195"/>
                    <a:pt x="123" y="189"/>
                    <a:pt x="136" y="181"/>
                  </a:cubicBezTo>
                  <a:cubicBezTo>
                    <a:pt x="150" y="171"/>
                    <a:pt x="158" y="160"/>
                    <a:pt x="158" y="141"/>
                  </a:cubicBezTo>
                  <a:lnTo>
                    <a:pt x="158" y="52"/>
                  </a:lnTo>
                  <a:close/>
                  <a:moveTo>
                    <a:pt x="105" y="144"/>
                  </a:moveTo>
                  <a:cubicBezTo>
                    <a:pt x="98" y="152"/>
                    <a:pt x="87" y="155"/>
                    <a:pt x="74" y="155"/>
                  </a:cubicBezTo>
                  <a:cubicBezTo>
                    <a:pt x="70" y="155"/>
                    <a:pt x="57" y="154"/>
                    <a:pt x="52" y="149"/>
                  </a:cubicBezTo>
                  <a:cubicBezTo>
                    <a:pt x="48" y="145"/>
                    <a:pt x="45" y="142"/>
                    <a:pt x="45" y="135"/>
                  </a:cubicBezTo>
                  <a:cubicBezTo>
                    <a:pt x="45" y="130"/>
                    <a:pt x="47" y="125"/>
                    <a:pt x="50" y="122"/>
                  </a:cubicBezTo>
                  <a:cubicBezTo>
                    <a:pt x="57" y="114"/>
                    <a:pt x="65" y="113"/>
                    <a:pt x="81" y="110"/>
                  </a:cubicBezTo>
                  <a:cubicBezTo>
                    <a:pt x="92" y="107"/>
                    <a:pt x="106" y="103"/>
                    <a:pt x="112" y="99"/>
                  </a:cubicBezTo>
                  <a:cubicBezTo>
                    <a:pt x="112" y="114"/>
                    <a:pt x="112" y="114"/>
                    <a:pt x="112" y="114"/>
                  </a:cubicBezTo>
                  <a:cubicBezTo>
                    <a:pt x="112" y="126"/>
                    <a:pt x="113" y="137"/>
                    <a:pt x="105" y="14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4169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2" name="Google Shape;332;p30"/>
            <p:cNvSpPr/>
            <p:nvPr/>
          </p:nvSpPr>
          <p:spPr>
            <a:xfrm>
              <a:off x="5441950" y="2006600"/>
              <a:ext cx="142875" cy="146050"/>
            </a:xfrm>
            <a:custGeom>
              <a:rect b="b" l="l" r="r" t="t"/>
              <a:pathLst>
                <a:path extrusionOk="0" h="39" w="38">
                  <a:moveTo>
                    <a:pt x="19" y="0"/>
                  </a:moveTo>
                  <a:cubicBezTo>
                    <a:pt x="30" y="0"/>
                    <a:pt x="38" y="9"/>
                    <a:pt x="38" y="20"/>
                  </a:cubicBezTo>
                  <a:cubicBezTo>
                    <a:pt x="38" y="30"/>
                    <a:pt x="30" y="39"/>
                    <a:pt x="19" y="39"/>
                  </a:cubicBezTo>
                  <a:cubicBezTo>
                    <a:pt x="7" y="39"/>
                    <a:pt x="0" y="30"/>
                    <a:pt x="0" y="20"/>
                  </a:cubicBezTo>
                  <a:cubicBezTo>
                    <a:pt x="0" y="9"/>
                    <a:pt x="7" y="0"/>
                    <a:pt x="19" y="0"/>
                  </a:cubicBezTo>
                  <a:close/>
                  <a:moveTo>
                    <a:pt x="19" y="36"/>
                  </a:moveTo>
                  <a:cubicBezTo>
                    <a:pt x="28" y="36"/>
                    <a:pt x="34" y="29"/>
                    <a:pt x="34" y="20"/>
                  </a:cubicBezTo>
                  <a:cubicBezTo>
                    <a:pt x="34" y="11"/>
                    <a:pt x="28" y="3"/>
                    <a:pt x="19" y="3"/>
                  </a:cubicBezTo>
                  <a:cubicBezTo>
                    <a:pt x="10" y="3"/>
                    <a:pt x="3" y="11"/>
                    <a:pt x="3" y="20"/>
                  </a:cubicBezTo>
                  <a:cubicBezTo>
                    <a:pt x="3" y="29"/>
                    <a:pt x="10" y="36"/>
                    <a:pt x="19" y="36"/>
                  </a:cubicBezTo>
                  <a:close/>
                  <a:moveTo>
                    <a:pt x="19" y="23"/>
                  </a:moveTo>
                  <a:cubicBezTo>
                    <a:pt x="15" y="23"/>
                    <a:pt x="15" y="23"/>
                    <a:pt x="15" y="23"/>
                  </a:cubicBezTo>
                  <a:cubicBezTo>
                    <a:pt x="15" y="31"/>
                    <a:pt x="15" y="31"/>
                    <a:pt x="15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4" y="9"/>
                    <a:pt x="27" y="10"/>
                    <a:pt x="27" y="15"/>
                  </a:cubicBezTo>
                  <a:cubicBezTo>
                    <a:pt x="27" y="19"/>
                    <a:pt x="26" y="21"/>
                    <a:pt x="23" y="22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3" y="31"/>
                    <a:pt x="23" y="31"/>
                    <a:pt x="23" y="31"/>
                  </a:cubicBezTo>
                  <a:lnTo>
                    <a:pt x="19" y="23"/>
                  </a:lnTo>
                  <a:close/>
                  <a:moveTo>
                    <a:pt x="15" y="19"/>
                  </a:moveTo>
                  <a:cubicBezTo>
                    <a:pt x="19" y="19"/>
                    <a:pt x="19" y="19"/>
                    <a:pt x="19" y="19"/>
                  </a:cubicBezTo>
                  <a:cubicBezTo>
                    <a:pt x="22" y="19"/>
                    <a:pt x="23" y="18"/>
                    <a:pt x="23" y="16"/>
                  </a:cubicBezTo>
                  <a:cubicBezTo>
                    <a:pt x="23" y="13"/>
                    <a:pt x="21" y="12"/>
                    <a:pt x="18" y="12"/>
                  </a:cubicBezTo>
                  <a:cubicBezTo>
                    <a:pt x="15" y="12"/>
                    <a:pt x="15" y="12"/>
                    <a:pt x="15" y="12"/>
                  </a:cubicBezTo>
                  <a:lnTo>
                    <a:pt x="15" y="1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4169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</p:grpSp>
      <p:grpSp>
        <p:nvGrpSpPr>
          <p:cNvPr id="333" name="Google Shape;333;p30"/>
          <p:cNvGrpSpPr/>
          <p:nvPr/>
        </p:nvGrpSpPr>
        <p:grpSpPr>
          <a:xfrm>
            <a:off x="800472" y="1928142"/>
            <a:ext cx="2019724" cy="393221"/>
            <a:chOff x="382588" y="4784726"/>
            <a:chExt cx="896937" cy="174625"/>
          </a:xfrm>
        </p:grpSpPr>
        <p:sp>
          <p:nvSpPr>
            <p:cNvPr id="334" name="Google Shape;334;p30"/>
            <p:cNvSpPr/>
            <p:nvPr/>
          </p:nvSpPr>
          <p:spPr>
            <a:xfrm>
              <a:off x="1087438" y="4824413"/>
              <a:ext cx="77788" cy="134938"/>
            </a:xfrm>
            <a:custGeom>
              <a:rect b="b" l="l" r="r" t="t"/>
              <a:pathLst>
                <a:path extrusionOk="0" h="666" w="390">
                  <a:moveTo>
                    <a:pt x="347" y="0"/>
                  </a:moveTo>
                  <a:lnTo>
                    <a:pt x="347" y="0"/>
                  </a:lnTo>
                  <a:cubicBezTo>
                    <a:pt x="303" y="0"/>
                    <a:pt x="259" y="5"/>
                    <a:pt x="217" y="17"/>
                  </a:cubicBezTo>
                  <a:cubicBezTo>
                    <a:pt x="197" y="23"/>
                    <a:pt x="178" y="30"/>
                    <a:pt x="161" y="38"/>
                  </a:cubicBezTo>
                  <a:cubicBezTo>
                    <a:pt x="158" y="33"/>
                    <a:pt x="154" y="28"/>
                    <a:pt x="149" y="24"/>
                  </a:cubicBezTo>
                  <a:cubicBezTo>
                    <a:pt x="132" y="7"/>
                    <a:pt x="112" y="0"/>
                    <a:pt x="89" y="0"/>
                  </a:cubicBezTo>
                  <a:lnTo>
                    <a:pt x="0" y="0"/>
                  </a:lnTo>
                  <a:lnTo>
                    <a:pt x="0" y="666"/>
                  </a:lnTo>
                  <a:lnTo>
                    <a:pt x="174" y="666"/>
                  </a:lnTo>
                  <a:lnTo>
                    <a:pt x="174" y="320"/>
                  </a:lnTo>
                  <a:cubicBezTo>
                    <a:pt x="174" y="253"/>
                    <a:pt x="185" y="226"/>
                    <a:pt x="209" y="203"/>
                  </a:cubicBezTo>
                  <a:cubicBezTo>
                    <a:pt x="231" y="180"/>
                    <a:pt x="267" y="168"/>
                    <a:pt x="315" y="168"/>
                  </a:cubicBezTo>
                  <a:lnTo>
                    <a:pt x="390" y="168"/>
                  </a:lnTo>
                  <a:lnTo>
                    <a:pt x="390" y="0"/>
                  </a:lnTo>
                  <a:lnTo>
                    <a:pt x="34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5" name="Google Shape;335;p30"/>
            <p:cNvSpPr/>
            <p:nvPr/>
          </p:nvSpPr>
          <p:spPr>
            <a:xfrm>
              <a:off x="512763" y="4784726"/>
              <a:ext cx="33338" cy="173038"/>
            </a:xfrm>
            <a:custGeom>
              <a:rect b="b" l="l" r="r" t="t"/>
              <a:pathLst>
                <a:path extrusionOk="0" h="862" w="173">
                  <a:moveTo>
                    <a:pt x="89" y="0"/>
                  </a:moveTo>
                  <a:lnTo>
                    <a:pt x="89" y="0"/>
                  </a:lnTo>
                  <a:lnTo>
                    <a:pt x="0" y="0"/>
                  </a:lnTo>
                  <a:lnTo>
                    <a:pt x="0" y="780"/>
                  </a:lnTo>
                  <a:cubicBezTo>
                    <a:pt x="0" y="803"/>
                    <a:pt x="7" y="822"/>
                    <a:pt x="24" y="838"/>
                  </a:cubicBezTo>
                  <a:cubicBezTo>
                    <a:pt x="41" y="854"/>
                    <a:pt x="61" y="862"/>
                    <a:pt x="84" y="862"/>
                  </a:cubicBezTo>
                  <a:lnTo>
                    <a:pt x="173" y="862"/>
                  </a:lnTo>
                  <a:lnTo>
                    <a:pt x="173" y="81"/>
                  </a:lnTo>
                  <a:cubicBezTo>
                    <a:pt x="173" y="58"/>
                    <a:pt x="165" y="38"/>
                    <a:pt x="149" y="23"/>
                  </a:cubicBezTo>
                  <a:cubicBezTo>
                    <a:pt x="131" y="7"/>
                    <a:pt x="112" y="0"/>
                    <a:pt x="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6" name="Google Shape;336;p30"/>
            <p:cNvSpPr/>
            <p:nvPr/>
          </p:nvSpPr>
          <p:spPr>
            <a:xfrm>
              <a:off x="560388" y="4821238"/>
              <a:ext cx="119063" cy="138113"/>
            </a:xfrm>
            <a:custGeom>
              <a:rect b="b" l="l" r="r" t="t"/>
              <a:pathLst>
                <a:path extrusionOk="0" h="688" w="607">
                  <a:moveTo>
                    <a:pt x="302" y="0"/>
                  </a:moveTo>
                  <a:lnTo>
                    <a:pt x="302" y="0"/>
                  </a:lnTo>
                  <a:cubicBezTo>
                    <a:pt x="498" y="0"/>
                    <a:pt x="607" y="130"/>
                    <a:pt x="607" y="345"/>
                  </a:cubicBezTo>
                  <a:cubicBezTo>
                    <a:pt x="607" y="560"/>
                    <a:pt x="498" y="688"/>
                    <a:pt x="302" y="688"/>
                  </a:cubicBezTo>
                  <a:cubicBezTo>
                    <a:pt x="103" y="688"/>
                    <a:pt x="0" y="560"/>
                    <a:pt x="0" y="345"/>
                  </a:cubicBezTo>
                  <a:cubicBezTo>
                    <a:pt x="0" y="130"/>
                    <a:pt x="103" y="0"/>
                    <a:pt x="302" y="0"/>
                  </a:cubicBezTo>
                  <a:close/>
                  <a:moveTo>
                    <a:pt x="302" y="547"/>
                  </a:moveTo>
                  <a:lnTo>
                    <a:pt x="302" y="547"/>
                  </a:lnTo>
                  <a:cubicBezTo>
                    <a:pt x="405" y="547"/>
                    <a:pt x="438" y="439"/>
                    <a:pt x="438" y="347"/>
                  </a:cubicBezTo>
                  <a:cubicBezTo>
                    <a:pt x="438" y="256"/>
                    <a:pt x="405" y="146"/>
                    <a:pt x="302" y="146"/>
                  </a:cubicBezTo>
                  <a:cubicBezTo>
                    <a:pt x="199" y="146"/>
                    <a:pt x="168" y="256"/>
                    <a:pt x="168" y="347"/>
                  </a:cubicBezTo>
                  <a:cubicBezTo>
                    <a:pt x="168" y="439"/>
                    <a:pt x="199" y="547"/>
                    <a:pt x="302" y="54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7" name="Google Shape;337;p30"/>
            <p:cNvSpPr/>
            <p:nvPr/>
          </p:nvSpPr>
          <p:spPr>
            <a:xfrm>
              <a:off x="382588" y="4821238"/>
              <a:ext cx="117475" cy="138113"/>
            </a:xfrm>
            <a:custGeom>
              <a:rect b="b" l="l" r="r" t="t"/>
              <a:pathLst>
                <a:path extrusionOk="0" h="689" w="592">
                  <a:moveTo>
                    <a:pt x="303" y="547"/>
                  </a:moveTo>
                  <a:lnTo>
                    <a:pt x="303" y="547"/>
                  </a:lnTo>
                  <a:cubicBezTo>
                    <a:pt x="199" y="547"/>
                    <a:pt x="168" y="439"/>
                    <a:pt x="168" y="347"/>
                  </a:cubicBezTo>
                  <a:cubicBezTo>
                    <a:pt x="168" y="256"/>
                    <a:pt x="199" y="146"/>
                    <a:pt x="303" y="146"/>
                  </a:cubicBezTo>
                  <a:cubicBezTo>
                    <a:pt x="356" y="146"/>
                    <a:pt x="391" y="176"/>
                    <a:pt x="412" y="217"/>
                  </a:cubicBezTo>
                  <a:lnTo>
                    <a:pt x="592" y="217"/>
                  </a:lnTo>
                  <a:cubicBezTo>
                    <a:pt x="556" y="80"/>
                    <a:pt x="456" y="0"/>
                    <a:pt x="303" y="0"/>
                  </a:cubicBezTo>
                  <a:cubicBezTo>
                    <a:pt x="103" y="0"/>
                    <a:pt x="0" y="130"/>
                    <a:pt x="0" y="345"/>
                  </a:cubicBezTo>
                  <a:cubicBezTo>
                    <a:pt x="0" y="560"/>
                    <a:pt x="103" y="689"/>
                    <a:pt x="303" y="689"/>
                  </a:cubicBezTo>
                  <a:cubicBezTo>
                    <a:pt x="456" y="689"/>
                    <a:pt x="556" y="609"/>
                    <a:pt x="592" y="473"/>
                  </a:cubicBezTo>
                  <a:lnTo>
                    <a:pt x="474" y="473"/>
                  </a:lnTo>
                  <a:cubicBezTo>
                    <a:pt x="474" y="473"/>
                    <a:pt x="442" y="473"/>
                    <a:pt x="424" y="491"/>
                  </a:cubicBezTo>
                  <a:cubicBezTo>
                    <a:pt x="392" y="520"/>
                    <a:pt x="367" y="547"/>
                    <a:pt x="303" y="54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8" name="Google Shape;338;p30"/>
            <p:cNvSpPr/>
            <p:nvPr/>
          </p:nvSpPr>
          <p:spPr>
            <a:xfrm>
              <a:off x="692151" y="4824413"/>
              <a:ext cx="114299" cy="134938"/>
            </a:xfrm>
            <a:custGeom>
              <a:rect b="b" l="l" r="r" t="t"/>
              <a:pathLst>
                <a:path extrusionOk="0" h="672" w="577">
                  <a:moveTo>
                    <a:pt x="553" y="25"/>
                  </a:moveTo>
                  <a:lnTo>
                    <a:pt x="553" y="25"/>
                  </a:lnTo>
                  <a:cubicBezTo>
                    <a:pt x="538" y="8"/>
                    <a:pt x="518" y="0"/>
                    <a:pt x="492" y="0"/>
                  </a:cubicBezTo>
                  <a:lnTo>
                    <a:pt x="406" y="0"/>
                  </a:lnTo>
                  <a:lnTo>
                    <a:pt x="406" y="417"/>
                  </a:lnTo>
                  <a:cubicBezTo>
                    <a:pt x="406" y="457"/>
                    <a:pt x="393" y="486"/>
                    <a:pt x="370" y="504"/>
                  </a:cubicBezTo>
                  <a:cubicBezTo>
                    <a:pt x="346" y="522"/>
                    <a:pt x="318" y="531"/>
                    <a:pt x="288" y="531"/>
                  </a:cubicBezTo>
                  <a:cubicBezTo>
                    <a:pt x="259" y="531"/>
                    <a:pt x="232" y="522"/>
                    <a:pt x="208" y="504"/>
                  </a:cubicBezTo>
                  <a:cubicBezTo>
                    <a:pt x="184" y="486"/>
                    <a:pt x="172" y="457"/>
                    <a:pt x="172" y="417"/>
                  </a:cubicBezTo>
                  <a:lnTo>
                    <a:pt x="172" y="85"/>
                  </a:lnTo>
                  <a:cubicBezTo>
                    <a:pt x="172" y="61"/>
                    <a:pt x="164" y="41"/>
                    <a:pt x="148" y="25"/>
                  </a:cubicBezTo>
                  <a:cubicBezTo>
                    <a:pt x="132" y="8"/>
                    <a:pt x="112" y="0"/>
                    <a:pt x="88" y="0"/>
                  </a:cubicBezTo>
                  <a:lnTo>
                    <a:pt x="0" y="0"/>
                  </a:lnTo>
                  <a:lnTo>
                    <a:pt x="0" y="387"/>
                  </a:lnTo>
                  <a:cubicBezTo>
                    <a:pt x="0" y="505"/>
                    <a:pt x="34" y="577"/>
                    <a:pt x="93" y="618"/>
                  </a:cubicBezTo>
                  <a:cubicBezTo>
                    <a:pt x="151" y="659"/>
                    <a:pt x="216" y="672"/>
                    <a:pt x="288" y="672"/>
                  </a:cubicBezTo>
                  <a:cubicBezTo>
                    <a:pt x="362" y="672"/>
                    <a:pt x="426" y="659"/>
                    <a:pt x="485" y="618"/>
                  </a:cubicBezTo>
                  <a:cubicBezTo>
                    <a:pt x="544" y="577"/>
                    <a:pt x="577" y="505"/>
                    <a:pt x="577" y="387"/>
                  </a:cubicBezTo>
                  <a:lnTo>
                    <a:pt x="577" y="85"/>
                  </a:lnTo>
                  <a:cubicBezTo>
                    <a:pt x="577" y="61"/>
                    <a:pt x="569" y="41"/>
                    <a:pt x="553" y="2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9" name="Google Shape;339;p30"/>
            <p:cNvSpPr/>
            <p:nvPr/>
          </p:nvSpPr>
          <p:spPr>
            <a:xfrm>
              <a:off x="820738" y="4784726"/>
              <a:ext cx="122237" cy="174624"/>
            </a:xfrm>
            <a:custGeom>
              <a:rect b="b" l="l" r="r" t="t"/>
              <a:pathLst>
                <a:path extrusionOk="0" h="868" w="618">
                  <a:moveTo>
                    <a:pt x="308" y="726"/>
                  </a:moveTo>
                  <a:lnTo>
                    <a:pt x="308" y="726"/>
                  </a:lnTo>
                  <a:cubicBezTo>
                    <a:pt x="203" y="726"/>
                    <a:pt x="171" y="618"/>
                    <a:pt x="171" y="526"/>
                  </a:cubicBezTo>
                  <a:cubicBezTo>
                    <a:pt x="171" y="435"/>
                    <a:pt x="203" y="325"/>
                    <a:pt x="308" y="325"/>
                  </a:cubicBezTo>
                  <a:cubicBezTo>
                    <a:pt x="413" y="325"/>
                    <a:pt x="446" y="434"/>
                    <a:pt x="446" y="525"/>
                  </a:cubicBezTo>
                  <a:lnTo>
                    <a:pt x="446" y="527"/>
                  </a:lnTo>
                  <a:cubicBezTo>
                    <a:pt x="446" y="618"/>
                    <a:pt x="413" y="726"/>
                    <a:pt x="308" y="726"/>
                  </a:cubicBezTo>
                  <a:close/>
                  <a:moveTo>
                    <a:pt x="593" y="23"/>
                  </a:moveTo>
                  <a:lnTo>
                    <a:pt x="593" y="23"/>
                  </a:lnTo>
                  <a:cubicBezTo>
                    <a:pt x="576" y="7"/>
                    <a:pt x="557" y="0"/>
                    <a:pt x="533" y="0"/>
                  </a:cubicBezTo>
                  <a:lnTo>
                    <a:pt x="446" y="0"/>
                  </a:lnTo>
                  <a:lnTo>
                    <a:pt x="446" y="246"/>
                  </a:lnTo>
                  <a:cubicBezTo>
                    <a:pt x="420" y="221"/>
                    <a:pt x="364" y="179"/>
                    <a:pt x="280" y="179"/>
                  </a:cubicBezTo>
                  <a:cubicBezTo>
                    <a:pt x="102" y="179"/>
                    <a:pt x="0" y="309"/>
                    <a:pt x="0" y="524"/>
                  </a:cubicBezTo>
                  <a:cubicBezTo>
                    <a:pt x="0" y="739"/>
                    <a:pt x="106" y="868"/>
                    <a:pt x="308" y="868"/>
                  </a:cubicBezTo>
                  <a:cubicBezTo>
                    <a:pt x="506" y="868"/>
                    <a:pt x="616" y="740"/>
                    <a:pt x="618" y="527"/>
                  </a:cubicBezTo>
                  <a:lnTo>
                    <a:pt x="618" y="81"/>
                  </a:lnTo>
                  <a:cubicBezTo>
                    <a:pt x="618" y="58"/>
                    <a:pt x="609" y="38"/>
                    <a:pt x="593" y="2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0" name="Google Shape;340;p30"/>
            <p:cNvSpPr/>
            <p:nvPr/>
          </p:nvSpPr>
          <p:spPr>
            <a:xfrm>
              <a:off x="955676" y="4821238"/>
              <a:ext cx="119062" cy="138113"/>
            </a:xfrm>
            <a:custGeom>
              <a:rect b="b" l="l" r="r" t="t"/>
              <a:pathLst>
                <a:path extrusionOk="0" h="689" w="606">
                  <a:moveTo>
                    <a:pt x="303" y="146"/>
                  </a:moveTo>
                  <a:lnTo>
                    <a:pt x="303" y="146"/>
                  </a:lnTo>
                  <a:cubicBezTo>
                    <a:pt x="231" y="146"/>
                    <a:pt x="184" y="200"/>
                    <a:pt x="178" y="262"/>
                  </a:cubicBezTo>
                  <a:lnTo>
                    <a:pt x="429" y="262"/>
                  </a:lnTo>
                  <a:cubicBezTo>
                    <a:pt x="428" y="200"/>
                    <a:pt x="373" y="146"/>
                    <a:pt x="303" y="146"/>
                  </a:cubicBezTo>
                  <a:close/>
                  <a:moveTo>
                    <a:pt x="606" y="307"/>
                  </a:moveTo>
                  <a:lnTo>
                    <a:pt x="606" y="307"/>
                  </a:lnTo>
                  <a:cubicBezTo>
                    <a:pt x="606" y="320"/>
                    <a:pt x="603" y="333"/>
                    <a:pt x="597" y="345"/>
                  </a:cubicBezTo>
                  <a:cubicBezTo>
                    <a:pt x="593" y="353"/>
                    <a:pt x="588" y="359"/>
                    <a:pt x="582" y="366"/>
                  </a:cubicBezTo>
                  <a:cubicBezTo>
                    <a:pt x="566" y="382"/>
                    <a:pt x="547" y="391"/>
                    <a:pt x="524" y="391"/>
                  </a:cubicBezTo>
                  <a:lnTo>
                    <a:pt x="172" y="391"/>
                  </a:lnTo>
                  <a:cubicBezTo>
                    <a:pt x="176" y="470"/>
                    <a:pt x="216" y="547"/>
                    <a:pt x="303" y="547"/>
                  </a:cubicBezTo>
                  <a:cubicBezTo>
                    <a:pt x="368" y="547"/>
                    <a:pt x="393" y="520"/>
                    <a:pt x="424" y="491"/>
                  </a:cubicBezTo>
                  <a:cubicBezTo>
                    <a:pt x="442" y="473"/>
                    <a:pt x="474" y="473"/>
                    <a:pt x="474" y="473"/>
                  </a:cubicBezTo>
                  <a:lnTo>
                    <a:pt x="593" y="473"/>
                  </a:lnTo>
                  <a:cubicBezTo>
                    <a:pt x="556" y="609"/>
                    <a:pt x="457" y="689"/>
                    <a:pt x="303" y="689"/>
                  </a:cubicBezTo>
                  <a:cubicBezTo>
                    <a:pt x="104" y="689"/>
                    <a:pt x="0" y="560"/>
                    <a:pt x="0" y="345"/>
                  </a:cubicBezTo>
                  <a:cubicBezTo>
                    <a:pt x="0" y="130"/>
                    <a:pt x="104" y="0"/>
                    <a:pt x="303" y="0"/>
                  </a:cubicBezTo>
                  <a:cubicBezTo>
                    <a:pt x="457" y="0"/>
                    <a:pt x="556" y="80"/>
                    <a:pt x="593" y="217"/>
                  </a:cubicBezTo>
                  <a:cubicBezTo>
                    <a:pt x="599" y="242"/>
                    <a:pt x="603" y="268"/>
                    <a:pt x="606" y="297"/>
                  </a:cubicBezTo>
                  <a:lnTo>
                    <a:pt x="606" y="30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1" name="Google Shape;341;p30"/>
            <p:cNvSpPr/>
            <p:nvPr/>
          </p:nvSpPr>
          <p:spPr>
            <a:xfrm>
              <a:off x="1169988" y="4821238"/>
              <a:ext cx="109537" cy="138113"/>
            </a:xfrm>
            <a:custGeom>
              <a:rect b="b" l="l" r="r" t="t"/>
              <a:pathLst>
                <a:path extrusionOk="0" h="688" w="559">
                  <a:moveTo>
                    <a:pt x="372" y="508"/>
                  </a:moveTo>
                  <a:lnTo>
                    <a:pt x="372" y="508"/>
                  </a:lnTo>
                  <a:cubicBezTo>
                    <a:pt x="345" y="534"/>
                    <a:pt x="309" y="547"/>
                    <a:pt x="263" y="547"/>
                  </a:cubicBezTo>
                  <a:cubicBezTo>
                    <a:pt x="249" y="547"/>
                    <a:pt x="203" y="544"/>
                    <a:pt x="184" y="526"/>
                  </a:cubicBezTo>
                  <a:cubicBezTo>
                    <a:pt x="170" y="513"/>
                    <a:pt x="161" y="499"/>
                    <a:pt x="161" y="475"/>
                  </a:cubicBezTo>
                  <a:cubicBezTo>
                    <a:pt x="161" y="457"/>
                    <a:pt x="168" y="440"/>
                    <a:pt x="179" y="429"/>
                  </a:cubicBezTo>
                  <a:cubicBezTo>
                    <a:pt x="203" y="403"/>
                    <a:pt x="230" y="399"/>
                    <a:pt x="288" y="386"/>
                  </a:cubicBezTo>
                  <a:cubicBezTo>
                    <a:pt x="327" y="378"/>
                    <a:pt x="373" y="364"/>
                    <a:pt x="398" y="350"/>
                  </a:cubicBezTo>
                  <a:lnTo>
                    <a:pt x="398" y="400"/>
                  </a:lnTo>
                  <a:cubicBezTo>
                    <a:pt x="398" y="446"/>
                    <a:pt x="399" y="483"/>
                    <a:pt x="372" y="508"/>
                  </a:cubicBezTo>
                  <a:close/>
                  <a:moveTo>
                    <a:pt x="559" y="185"/>
                  </a:moveTo>
                  <a:lnTo>
                    <a:pt x="559" y="185"/>
                  </a:lnTo>
                  <a:cubicBezTo>
                    <a:pt x="559" y="126"/>
                    <a:pt x="534" y="80"/>
                    <a:pt x="486" y="47"/>
                  </a:cubicBezTo>
                  <a:cubicBezTo>
                    <a:pt x="440" y="17"/>
                    <a:pt x="371" y="0"/>
                    <a:pt x="278" y="0"/>
                  </a:cubicBezTo>
                  <a:cubicBezTo>
                    <a:pt x="196" y="0"/>
                    <a:pt x="131" y="20"/>
                    <a:pt x="87" y="57"/>
                  </a:cubicBezTo>
                  <a:cubicBezTo>
                    <a:pt x="47" y="90"/>
                    <a:pt x="23" y="135"/>
                    <a:pt x="17" y="185"/>
                  </a:cubicBezTo>
                  <a:lnTo>
                    <a:pt x="183" y="185"/>
                  </a:lnTo>
                  <a:cubicBezTo>
                    <a:pt x="191" y="165"/>
                    <a:pt x="205" y="152"/>
                    <a:pt x="224" y="146"/>
                  </a:cubicBezTo>
                  <a:cubicBezTo>
                    <a:pt x="242" y="139"/>
                    <a:pt x="262" y="136"/>
                    <a:pt x="286" y="136"/>
                  </a:cubicBezTo>
                  <a:cubicBezTo>
                    <a:pt x="315" y="136"/>
                    <a:pt x="335" y="139"/>
                    <a:pt x="356" y="147"/>
                  </a:cubicBezTo>
                  <a:cubicBezTo>
                    <a:pt x="381" y="156"/>
                    <a:pt x="394" y="170"/>
                    <a:pt x="394" y="195"/>
                  </a:cubicBezTo>
                  <a:cubicBezTo>
                    <a:pt x="394" y="221"/>
                    <a:pt x="358" y="246"/>
                    <a:pt x="286" y="255"/>
                  </a:cubicBezTo>
                  <a:cubicBezTo>
                    <a:pt x="198" y="266"/>
                    <a:pt x="129" y="276"/>
                    <a:pt x="66" y="322"/>
                  </a:cubicBezTo>
                  <a:cubicBezTo>
                    <a:pt x="26" y="352"/>
                    <a:pt x="0" y="406"/>
                    <a:pt x="0" y="475"/>
                  </a:cubicBezTo>
                  <a:cubicBezTo>
                    <a:pt x="0" y="549"/>
                    <a:pt x="23" y="601"/>
                    <a:pt x="67" y="633"/>
                  </a:cubicBezTo>
                  <a:cubicBezTo>
                    <a:pt x="107" y="663"/>
                    <a:pt x="170" y="688"/>
                    <a:pt x="274" y="688"/>
                  </a:cubicBezTo>
                  <a:cubicBezTo>
                    <a:pt x="366" y="688"/>
                    <a:pt x="436" y="668"/>
                    <a:pt x="482" y="637"/>
                  </a:cubicBezTo>
                  <a:cubicBezTo>
                    <a:pt x="530" y="604"/>
                    <a:pt x="557" y="566"/>
                    <a:pt x="559" y="497"/>
                  </a:cubicBezTo>
                  <a:lnTo>
                    <a:pt x="559" y="18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</p:grpSp>
      <p:cxnSp>
        <p:nvCxnSpPr>
          <p:cNvPr id="342" name="Google Shape;342;p30"/>
          <p:cNvCxnSpPr/>
          <p:nvPr/>
        </p:nvCxnSpPr>
        <p:spPr>
          <a:xfrm>
            <a:off x="790954" y="2551390"/>
            <a:ext cx="54876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43" name="Google Shape;343;p30"/>
          <p:cNvSpPr/>
          <p:nvPr/>
        </p:nvSpPr>
        <p:spPr>
          <a:xfrm>
            <a:off x="7230774" y="4779606"/>
            <a:ext cx="1630800" cy="252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 Blank GRAY">
  <p:cSld name="D Blank GRAY">
    <p:bg>
      <p:bgPr>
        <a:solidFill>
          <a:schemeClr val="dk1"/>
        </a:solidFill>
      </p:bgPr>
    </p:bg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5" name="Google Shape;345;p31"/>
          <p:cNvGrpSpPr/>
          <p:nvPr/>
        </p:nvGrpSpPr>
        <p:grpSpPr>
          <a:xfrm>
            <a:off x="382606" y="4789404"/>
            <a:ext cx="873886" cy="170137"/>
            <a:chOff x="382588" y="4784726"/>
            <a:chExt cx="896937" cy="174625"/>
          </a:xfrm>
        </p:grpSpPr>
        <p:sp>
          <p:nvSpPr>
            <p:cNvPr id="346" name="Google Shape;346;p31"/>
            <p:cNvSpPr/>
            <p:nvPr/>
          </p:nvSpPr>
          <p:spPr>
            <a:xfrm>
              <a:off x="1087438" y="4824413"/>
              <a:ext cx="77788" cy="134938"/>
            </a:xfrm>
            <a:custGeom>
              <a:rect b="b" l="l" r="r" t="t"/>
              <a:pathLst>
                <a:path extrusionOk="0" h="666" w="390">
                  <a:moveTo>
                    <a:pt x="347" y="0"/>
                  </a:moveTo>
                  <a:lnTo>
                    <a:pt x="347" y="0"/>
                  </a:lnTo>
                  <a:cubicBezTo>
                    <a:pt x="303" y="0"/>
                    <a:pt x="259" y="5"/>
                    <a:pt x="217" y="17"/>
                  </a:cubicBezTo>
                  <a:cubicBezTo>
                    <a:pt x="197" y="23"/>
                    <a:pt x="178" y="30"/>
                    <a:pt x="161" y="38"/>
                  </a:cubicBezTo>
                  <a:cubicBezTo>
                    <a:pt x="158" y="33"/>
                    <a:pt x="154" y="28"/>
                    <a:pt x="149" y="24"/>
                  </a:cubicBezTo>
                  <a:cubicBezTo>
                    <a:pt x="132" y="7"/>
                    <a:pt x="112" y="0"/>
                    <a:pt x="89" y="0"/>
                  </a:cubicBezTo>
                  <a:lnTo>
                    <a:pt x="0" y="0"/>
                  </a:lnTo>
                  <a:lnTo>
                    <a:pt x="0" y="666"/>
                  </a:lnTo>
                  <a:lnTo>
                    <a:pt x="174" y="666"/>
                  </a:lnTo>
                  <a:lnTo>
                    <a:pt x="174" y="320"/>
                  </a:lnTo>
                  <a:cubicBezTo>
                    <a:pt x="174" y="253"/>
                    <a:pt x="185" y="226"/>
                    <a:pt x="209" y="203"/>
                  </a:cubicBezTo>
                  <a:cubicBezTo>
                    <a:pt x="231" y="180"/>
                    <a:pt x="267" y="168"/>
                    <a:pt x="315" y="168"/>
                  </a:cubicBezTo>
                  <a:lnTo>
                    <a:pt x="390" y="168"/>
                  </a:lnTo>
                  <a:lnTo>
                    <a:pt x="390" y="0"/>
                  </a:lnTo>
                  <a:lnTo>
                    <a:pt x="34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rgbClr val="2D373D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7" name="Google Shape;347;p31"/>
            <p:cNvSpPr/>
            <p:nvPr/>
          </p:nvSpPr>
          <p:spPr>
            <a:xfrm>
              <a:off x="512763" y="4784726"/>
              <a:ext cx="33338" cy="173038"/>
            </a:xfrm>
            <a:custGeom>
              <a:rect b="b" l="l" r="r" t="t"/>
              <a:pathLst>
                <a:path extrusionOk="0" h="862" w="173">
                  <a:moveTo>
                    <a:pt x="89" y="0"/>
                  </a:moveTo>
                  <a:lnTo>
                    <a:pt x="89" y="0"/>
                  </a:lnTo>
                  <a:lnTo>
                    <a:pt x="0" y="0"/>
                  </a:lnTo>
                  <a:lnTo>
                    <a:pt x="0" y="780"/>
                  </a:lnTo>
                  <a:cubicBezTo>
                    <a:pt x="0" y="803"/>
                    <a:pt x="7" y="822"/>
                    <a:pt x="24" y="838"/>
                  </a:cubicBezTo>
                  <a:cubicBezTo>
                    <a:pt x="41" y="854"/>
                    <a:pt x="61" y="862"/>
                    <a:pt x="84" y="862"/>
                  </a:cubicBezTo>
                  <a:lnTo>
                    <a:pt x="173" y="862"/>
                  </a:lnTo>
                  <a:lnTo>
                    <a:pt x="173" y="81"/>
                  </a:lnTo>
                  <a:cubicBezTo>
                    <a:pt x="173" y="58"/>
                    <a:pt x="165" y="38"/>
                    <a:pt x="149" y="23"/>
                  </a:cubicBezTo>
                  <a:cubicBezTo>
                    <a:pt x="131" y="7"/>
                    <a:pt x="112" y="0"/>
                    <a:pt x="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rgbClr val="2D373D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8" name="Google Shape;348;p31"/>
            <p:cNvSpPr/>
            <p:nvPr/>
          </p:nvSpPr>
          <p:spPr>
            <a:xfrm>
              <a:off x="560388" y="4821238"/>
              <a:ext cx="119063" cy="138113"/>
            </a:xfrm>
            <a:custGeom>
              <a:rect b="b" l="l" r="r" t="t"/>
              <a:pathLst>
                <a:path extrusionOk="0" h="688" w="607">
                  <a:moveTo>
                    <a:pt x="302" y="0"/>
                  </a:moveTo>
                  <a:lnTo>
                    <a:pt x="302" y="0"/>
                  </a:lnTo>
                  <a:cubicBezTo>
                    <a:pt x="498" y="0"/>
                    <a:pt x="607" y="130"/>
                    <a:pt x="607" y="345"/>
                  </a:cubicBezTo>
                  <a:cubicBezTo>
                    <a:pt x="607" y="560"/>
                    <a:pt x="498" y="688"/>
                    <a:pt x="302" y="688"/>
                  </a:cubicBezTo>
                  <a:cubicBezTo>
                    <a:pt x="103" y="688"/>
                    <a:pt x="0" y="560"/>
                    <a:pt x="0" y="345"/>
                  </a:cubicBezTo>
                  <a:cubicBezTo>
                    <a:pt x="0" y="130"/>
                    <a:pt x="103" y="0"/>
                    <a:pt x="302" y="0"/>
                  </a:cubicBezTo>
                  <a:close/>
                  <a:moveTo>
                    <a:pt x="302" y="547"/>
                  </a:moveTo>
                  <a:lnTo>
                    <a:pt x="302" y="547"/>
                  </a:lnTo>
                  <a:cubicBezTo>
                    <a:pt x="405" y="547"/>
                    <a:pt x="438" y="439"/>
                    <a:pt x="438" y="347"/>
                  </a:cubicBezTo>
                  <a:cubicBezTo>
                    <a:pt x="438" y="256"/>
                    <a:pt x="405" y="146"/>
                    <a:pt x="302" y="146"/>
                  </a:cubicBezTo>
                  <a:cubicBezTo>
                    <a:pt x="199" y="146"/>
                    <a:pt x="168" y="256"/>
                    <a:pt x="168" y="347"/>
                  </a:cubicBezTo>
                  <a:cubicBezTo>
                    <a:pt x="168" y="439"/>
                    <a:pt x="199" y="547"/>
                    <a:pt x="302" y="54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rgbClr val="2D373D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9" name="Google Shape;349;p31"/>
            <p:cNvSpPr/>
            <p:nvPr/>
          </p:nvSpPr>
          <p:spPr>
            <a:xfrm>
              <a:off x="382588" y="4821238"/>
              <a:ext cx="117475" cy="138113"/>
            </a:xfrm>
            <a:custGeom>
              <a:rect b="b" l="l" r="r" t="t"/>
              <a:pathLst>
                <a:path extrusionOk="0" h="689" w="592">
                  <a:moveTo>
                    <a:pt x="303" y="547"/>
                  </a:moveTo>
                  <a:lnTo>
                    <a:pt x="303" y="547"/>
                  </a:lnTo>
                  <a:cubicBezTo>
                    <a:pt x="199" y="547"/>
                    <a:pt x="168" y="439"/>
                    <a:pt x="168" y="347"/>
                  </a:cubicBezTo>
                  <a:cubicBezTo>
                    <a:pt x="168" y="256"/>
                    <a:pt x="199" y="146"/>
                    <a:pt x="303" y="146"/>
                  </a:cubicBezTo>
                  <a:cubicBezTo>
                    <a:pt x="356" y="146"/>
                    <a:pt x="391" y="176"/>
                    <a:pt x="412" y="217"/>
                  </a:cubicBezTo>
                  <a:lnTo>
                    <a:pt x="592" y="217"/>
                  </a:lnTo>
                  <a:cubicBezTo>
                    <a:pt x="556" y="80"/>
                    <a:pt x="456" y="0"/>
                    <a:pt x="303" y="0"/>
                  </a:cubicBezTo>
                  <a:cubicBezTo>
                    <a:pt x="103" y="0"/>
                    <a:pt x="0" y="130"/>
                    <a:pt x="0" y="345"/>
                  </a:cubicBezTo>
                  <a:cubicBezTo>
                    <a:pt x="0" y="560"/>
                    <a:pt x="103" y="689"/>
                    <a:pt x="303" y="689"/>
                  </a:cubicBezTo>
                  <a:cubicBezTo>
                    <a:pt x="456" y="689"/>
                    <a:pt x="556" y="609"/>
                    <a:pt x="592" y="473"/>
                  </a:cubicBezTo>
                  <a:lnTo>
                    <a:pt x="474" y="473"/>
                  </a:lnTo>
                  <a:cubicBezTo>
                    <a:pt x="474" y="473"/>
                    <a:pt x="442" y="473"/>
                    <a:pt x="424" y="491"/>
                  </a:cubicBezTo>
                  <a:cubicBezTo>
                    <a:pt x="392" y="520"/>
                    <a:pt x="367" y="547"/>
                    <a:pt x="303" y="54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rgbClr val="2D373D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0" name="Google Shape;350;p31"/>
            <p:cNvSpPr/>
            <p:nvPr/>
          </p:nvSpPr>
          <p:spPr>
            <a:xfrm>
              <a:off x="692151" y="4824413"/>
              <a:ext cx="114299" cy="134938"/>
            </a:xfrm>
            <a:custGeom>
              <a:rect b="b" l="l" r="r" t="t"/>
              <a:pathLst>
                <a:path extrusionOk="0" h="672" w="577">
                  <a:moveTo>
                    <a:pt x="553" y="25"/>
                  </a:moveTo>
                  <a:lnTo>
                    <a:pt x="553" y="25"/>
                  </a:lnTo>
                  <a:cubicBezTo>
                    <a:pt x="538" y="8"/>
                    <a:pt x="518" y="0"/>
                    <a:pt x="492" y="0"/>
                  </a:cubicBezTo>
                  <a:lnTo>
                    <a:pt x="406" y="0"/>
                  </a:lnTo>
                  <a:lnTo>
                    <a:pt x="406" y="417"/>
                  </a:lnTo>
                  <a:cubicBezTo>
                    <a:pt x="406" y="457"/>
                    <a:pt x="393" y="486"/>
                    <a:pt x="370" y="504"/>
                  </a:cubicBezTo>
                  <a:cubicBezTo>
                    <a:pt x="346" y="522"/>
                    <a:pt x="318" y="531"/>
                    <a:pt x="288" y="531"/>
                  </a:cubicBezTo>
                  <a:cubicBezTo>
                    <a:pt x="259" y="531"/>
                    <a:pt x="232" y="522"/>
                    <a:pt x="208" y="504"/>
                  </a:cubicBezTo>
                  <a:cubicBezTo>
                    <a:pt x="184" y="486"/>
                    <a:pt x="172" y="457"/>
                    <a:pt x="172" y="417"/>
                  </a:cubicBezTo>
                  <a:lnTo>
                    <a:pt x="172" y="85"/>
                  </a:lnTo>
                  <a:cubicBezTo>
                    <a:pt x="172" y="61"/>
                    <a:pt x="164" y="41"/>
                    <a:pt x="148" y="25"/>
                  </a:cubicBezTo>
                  <a:cubicBezTo>
                    <a:pt x="132" y="8"/>
                    <a:pt x="112" y="0"/>
                    <a:pt x="88" y="0"/>
                  </a:cubicBezTo>
                  <a:lnTo>
                    <a:pt x="0" y="0"/>
                  </a:lnTo>
                  <a:lnTo>
                    <a:pt x="0" y="387"/>
                  </a:lnTo>
                  <a:cubicBezTo>
                    <a:pt x="0" y="505"/>
                    <a:pt x="34" y="577"/>
                    <a:pt x="93" y="618"/>
                  </a:cubicBezTo>
                  <a:cubicBezTo>
                    <a:pt x="151" y="659"/>
                    <a:pt x="216" y="672"/>
                    <a:pt x="288" y="672"/>
                  </a:cubicBezTo>
                  <a:cubicBezTo>
                    <a:pt x="362" y="672"/>
                    <a:pt x="426" y="659"/>
                    <a:pt x="485" y="618"/>
                  </a:cubicBezTo>
                  <a:cubicBezTo>
                    <a:pt x="544" y="577"/>
                    <a:pt x="577" y="505"/>
                    <a:pt x="577" y="387"/>
                  </a:cubicBezTo>
                  <a:lnTo>
                    <a:pt x="577" y="85"/>
                  </a:lnTo>
                  <a:cubicBezTo>
                    <a:pt x="577" y="61"/>
                    <a:pt x="569" y="41"/>
                    <a:pt x="553" y="2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rgbClr val="2D373D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1" name="Google Shape;351;p31"/>
            <p:cNvSpPr/>
            <p:nvPr/>
          </p:nvSpPr>
          <p:spPr>
            <a:xfrm>
              <a:off x="820738" y="4784726"/>
              <a:ext cx="122237" cy="174624"/>
            </a:xfrm>
            <a:custGeom>
              <a:rect b="b" l="l" r="r" t="t"/>
              <a:pathLst>
                <a:path extrusionOk="0" h="868" w="618">
                  <a:moveTo>
                    <a:pt x="308" y="726"/>
                  </a:moveTo>
                  <a:lnTo>
                    <a:pt x="308" y="726"/>
                  </a:lnTo>
                  <a:cubicBezTo>
                    <a:pt x="203" y="726"/>
                    <a:pt x="171" y="618"/>
                    <a:pt x="171" y="526"/>
                  </a:cubicBezTo>
                  <a:cubicBezTo>
                    <a:pt x="171" y="435"/>
                    <a:pt x="203" y="325"/>
                    <a:pt x="308" y="325"/>
                  </a:cubicBezTo>
                  <a:cubicBezTo>
                    <a:pt x="413" y="325"/>
                    <a:pt x="446" y="434"/>
                    <a:pt x="446" y="525"/>
                  </a:cubicBezTo>
                  <a:lnTo>
                    <a:pt x="446" y="527"/>
                  </a:lnTo>
                  <a:cubicBezTo>
                    <a:pt x="446" y="618"/>
                    <a:pt x="413" y="726"/>
                    <a:pt x="308" y="726"/>
                  </a:cubicBezTo>
                  <a:close/>
                  <a:moveTo>
                    <a:pt x="593" y="23"/>
                  </a:moveTo>
                  <a:lnTo>
                    <a:pt x="593" y="23"/>
                  </a:lnTo>
                  <a:cubicBezTo>
                    <a:pt x="576" y="7"/>
                    <a:pt x="557" y="0"/>
                    <a:pt x="533" y="0"/>
                  </a:cubicBezTo>
                  <a:lnTo>
                    <a:pt x="446" y="0"/>
                  </a:lnTo>
                  <a:lnTo>
                    <a:pt x="446" y="246"/>
                  </a:lnTo>
                  <a:cubicBezTo>
                    <a:pt x="420" y="221"/>
                    <a:pt x="364" y="179"/>
                    <a:pt x="280" y="179"/>
                  </a:cubicBezTo>
                  <a:cubicBezTo>
                    <a:pt x="102" y="179"/>
                    <a:pt x="0" y="309"/>
                    <a:pt x="0" y="524"/>
                  </a:cubicBezTo>
                  <a:cubicBezTo>
                    <a:pt x="0" y="739"/>
                    <a:pt x="106" y="868"/>
                    <a:pt x="308" y="868"/>
                  </a:cubicBezTo>
                  <a:cubicBezTo>
                    <a:pt x="506" y="868"/>
                    <a:pt x="616" y="740"/>
                    <a:pt x="618" y="527"/>
                  </a:cubicBezTo>
                  <a:lnTo>
                    <a:pt x="618" y="81"/>
                  </a:lnTo>
                  <a:cubicBezTo>
                    <a:pt x="618" y="58"/>
                    <a:pt x="609" y="38"/>
                    <a:pt x="593" y="2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rgbClr val="2D373D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2" name="Google Shape;352;p31"/>
            <p:cNvSpPr/>
            <p:nvPr/>
          </p:nvSpPr>
          <p:spPr>
            <a:xfrm>
              <a:off x="955676" y="4821238"/>
              <a:ext cx="119062" cy="138113"/>
            </a:xfrm>
            <a:custGeom>
              <a:rect b="b" l="l" r="r" t="t"/>
              <a:pathLst>
                <a:path extrusionOk="0" h="689" w="606">
                  <a:moveTo>
                    <a:pt x="303" y="146"/>
                  </a:moveTo>
                  <a:lnTo>
                    <a:pt x="303" y="146"/>
                  </a:lnTo>
                  <a:cubicBezTo>
                    <a:pt x="231" y="146"/>
                    <a:pt x="184" y="200"/>
                    <a:pt x="178" y="262"/>
                  </a:cubicBezTo>
                  <a:lnTo>
                    <a:pt x="429" y="262"/>
                  </a:lnTo>
                  <a:cubicBezTo>
                    <a:pt x="428" y="200"/>
                    <a:pt x="373" y="146"/>
                    <a:pt x="303" y="146"/>
                  </a:cubicBezTo>
                  <a:close/>
                  <a:moveTo>
                    <a:pt x="606" y="307"/>
                  </a:moveTo>
                  <a:lnTo>
                    <a:pt x="606" y="307"/>
                  </a:lnTo>
                  <a:cubicBezTo>
                    <a:pt x="606" y="320"/>
                    <a:pt x="603" y="333"/>
                    <a:pt x="597" y="345"/>
                  </a:cubicBezTo>
                  <a:cubicBezTo>
                    <a:pt x="593" y="353"/>
                    <a:pt x="588" y="359"/>
                    <a:pt x="582" y="366"/>
                  </a:cubicBezTo>
                  <a:cubicBezTo>
                    <a:pt x="566" y="382"/>
                    <a:pt x="547" y="391"/>
                    <a:pt x="524" y="391"/>
                  </a:cubicBezTo>
                  <a:lnTo>
                    <a:pt x="172" y="391"/>
                  </a:lnTo>
                  <a:cubicBezTo>
                    <a:pt x="176" y="470"/>
                    <a:pt x="216" y="547"/>
                    <a:pt x="303" y="547"/>
                  </a:cubicBezTo>
                  <a:cubicBezTo>
                    <a:pt x="368" y="547"/>
                    <a:pt x="393" y="520"/>
                    <a:pt x="424" y="491"/>
                  </a:cubicBezTo>
                  <a:cubicBezTo>
                    <a:pt x="442" y="473"/>
                    <a:pt x="474" y="473"/>
                    <a:pt x="474" y="473"/>
                  </a:cubicBezTo>
                  <a:lnTo>
                    <a:pt x="593" y="473"/>
                  </a:lnTo>
                  <a:cubicBezTo>
                    <a:pt x="556" y="609"/>
                    <a:pt x="457" y="689"/>
                    <a:pt x="303" y="689"/>
                  </a:cubicBezTo>
                  <a:cubicBezTo>
                    <a:pt x="104" y="689"/>
                    <a:pt x="0" y="560"/>
                    <a:pt x="0" y="345"/>
                  </a:cubicBezTo>
                  <a:cubicBezTo>
                    <a:pt x="0" y="130"/>
                    <a:pt x="104" y="0"/>
                    <a:pt x="303" y="0"/>
                  </a:cubicBezTo>
                  <a:cubicBezTo>
                    <a:pt x="457" y="0"/>
                    <a:pt x="556" y="80"/>
                    <a:pt x="593" y="217"/>
                  </a:cubicBezTo>
                  <a:cubicBezTo>
                    <a:pt x="599" y="242"/>
                    <a:pt x="603" y="268"/>
                    <a:pt x="606" y="297"/>
                  </a:cubicBezTo>
                  <a:lnTo>
                    <a:pt x="606" y="30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rgbClr val="2D373D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3" name="Google Shape;353;p31"/>
            <p:cNvSpPr/>
            <p:nvPr/>
          </p:nvSpPr>
          <p:spPr>
            <a:xfrm>
              <a:off x="1169988" y="4821238"/>
              <a:ext cx="109537" cy="138113"/>
            </a:xfrm>
            <a:custGeom>
              <a:rect b="b" l="l" r="r" t="t"/>
              <a:pathLst>
                <a:path extrusionOk="0" h="688" w="559">
                  <a:moveTo>
                    <a:pt x="372" y="508"/>
                  </a:moveTo>
                  <a:lnTo>
                    <a:pt x="372" y="508"/>
                  </a:lnTo>
                  <a:cubicBezTo>
                    <a:pt x="345" y="534"/>
                    <a:pt x="309" y="547"/>
                    <a:pt x="263" y="547"/>
                  </a:cubicBezTo>
                  <a:cubicBezTo>
                    <a:pt x="249" y="547"/>
                    <a:pt x="203" y="544"/>
                    <a:pt x="184" y="526"/>
                  </a:cubicBezTo>
                  <a:cubicBezTo>
                    <a:pt x="170" y="513"/>
                    <a:pt x="161" y="499"/>
                    <a:pt x="161" y="475"/>
                  </a:cubicBezTo>
                  <a:cubicBezTo>
                    <a:pt x="161" y="457"/>
                    <a:pt x="168" y="440"/>
                    <a:pt x="179" y="429"/>
                  </a:cubicBezTo>
                  <a:cubicBezTo>
                    <a:pt x="203" y="403"/>
                    <a:pt x="230" y="399"/>
                    <a:pt x="288" y="386"/>
                  </a:cubicBezTo>
                  <a:cubicBezTo>
                    <a:pt x="327" y="378"/>
                    <a:pt x="373" y="364"/>
                    <a:pt x="398" y="350"/>
                  </a:cubicBezTo>
                  <a:lnTo>
                    <a:pt x="398" y="400"/>
                  </a:lnTo>
                  <a:cubicBezTo>
                    <a:pt x="398" y="446"/>
                    <a:pt x="399" y="483"/>
                    <a:pt x="372" y="508"/>
                  </a:cubicBezTo>
                  <a:close/>
                  <a:moveTo>
                    <a:pt x="559" y="185"/>
                  </a:moveTo>
                  <a:lnTo>
                    <a:pt x="559" y="185"/>
                  </a:lnTo>
                  <a:cubicBezTo>
                    <a:pt x="559" y="126"/>
                    <a:pt x="534" y="80"/>
                    <a:pt x="486" y="47"/>
                  </a:cubicBezTo>
                  <a:cubicBezTo>
                    <a:pt x="440" y="17"/>
                    <a:pt x="371" y="0"/>
                    <a:pt x="278" y="0"/>
                  </a:cubicBezTo>
                  <a:cubicBezTo>
                    <a:pt x="196" y="0"/>
                    <a:pt x="131" y="20"/>
                    <a:pt x="87" y="57"/>
                  </a:cubicBezTo>
                  <a:cubicBezTo>
                    <a:pt x="47" y="90"/>
                    <a:pt x="23" y="135"/>
                    <a:pt x="17" y="185"/>
                  </a:cubicBezTo>
                  <a:lnTo>
                    <a:pt x="183" y="185"/>
                  </a:lnTo>
                  <a:cubicBezTo>
                    <a:pt x="191" y="165"/>
                    <a:pt x="205" y="152"/>
                    <a:pt x="224" y="146"/>
                  </a:cubicBezTo>
                  <a:cubicBezTo>
                    <a:pt x="242" y="139"/>
                    <a:pt x="262" y="136"/>
                    <a:pt x="286" y="136"/>
                  </a:cubicBezTo>
                  <a:cubicBezTo>
                    <a:pt x="315" y="136"/>
                    <a:pt x="335" y="139"/>
                    <a:pt x="356" y="147"/>
                  </a:cubicBezTo>
                  <a:cubicBezTo>
                    <a:pt x="381" y="156"/>
                    <a:pt x="394" y="170"/>
                    <a:pt x="394" y="195"/>
                  </a:cubicBezTo>
                  <a:cubicBezTo>
                    <a:pt x="394" y="221"/>
                    <a:pt x="358" y="246"/>
                    <a:pt x="286" y="255"/>
                  </a:cubicBezTo>
                  <a:cubicBezTo>
                    <a:pt x="198" y="266"/>
                    <a:pt x="129" y="276"/>
                    <a:pt x="66" y="322"/>
                  </a:cubicBezTo>
                  <a:cubicBezTo>
                    <a:pt x="26" y="352"/>
                    <a:pt x="0" y="406"/>
                    <a:pt x="0" y="475"/>
                  </a:cubicBezTo>
                  <a:cubicBezTo>
                    <a:pt x="0" y="549"/>
                    <a:pt x="23" y="601"/>
                    <a:pt x="67" y="633"/>
                  </a:cubicBezTo>
                  <a:cubicBezTo>
                    <a:pt x="107" y="663"/>
                    <a:pt x="170" y="688"/>
                    <a:pt x="274" y="688"/>
                  </a:cubicBezTo>
                  <a:cubicBezTo>
                    <a:pt x="366" y="688"/>
                    <a:pt x="436" y="668"/>
                    <a:pt x="482" y="637"/>
                  </a:cubicBezTo>
                  <a:cubicBezTo>
                    <a:pt x="530" y="604"/>
                    <a:pt x="557" y="566"/>
                    <a:pt x="559" y="497"/>
                  </a:cubicBezTo>
                  <a:lnTo>
                    <a:pt x="559" y="18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rgbClr val="2D373D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</p:grpSp>
      <p:sp>
        <p:nvSpPr>
          <p:cNvPr id="354" name="Google Shape;354;p31"/>
          <p:cNvSpPr txBox="1"/>
          <p:nvPr>
            <p:ph type="title"/>
          </p:nvPr>
        </p:nvSpPr>
        <p:spPr>
          <a:xfrm>
            <a:off x="274392" y="471370"/>
            <a:ext cx="8487300" cy="4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Roboto Light"/>
              <a:buNone/>
              <a:defRPr b="0" i="0" sz="27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ulti-use w/ Subtitle">
  <p:cSld name="Multi-use w/ Subtitle"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2"/>
          <p:cNvSpPr txBox="1"/>
          <p:nvPr/>
        </p:nvSpPr>
        <p:spPr>
          <a:xfrm>
            <a:off x="4444183" y="4882123"/>
            <a:ext cx="255600" cy="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b="0" i="0" lang="en" sz="600" u="none" cap="none" strike="noStrike">
                <a:solidFill>
                  <a:srgbClr val="B4B4B4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b="0" i="0" sz="600" u="none" cap="none" strike="noStrike">
              <a:solidFill>
                <a:srgbClr val="B4B4B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7" name="Google Shape;357;p32"/>
          <p:cNvSpPr txBox="1"/>
          <p:nvPr/>
        </p:nvSpPr>
        <p:spPr>
          <a:xfrm>
            <a:off x="7322860" y="4882123"/>
            <a:ext cx="1409700" cy="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B4B4B4"/>
                </a:solidFill>
                <a:latin typeface="Roboto"/>
                <a:ea typeface="Roboto"/>
                <a:cs typeface="Roboto"/>
                <a:sym typeface="Roboto"/>
              </a:rPr>
              <a:t>© Cloudera, Inc. All rights reserved.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58" name="Google Shape;358;p32"/>
          <p:cNvCxnSpPr/>
          <p:nvPr/>
        </p:nvCxnSpPr>
        <p:spPr>
          <a:xfrm>
            <a:off x="411481" y="412170"/>
            <a:ext cx="8321100" cy="0"/>
          </a:xfrm>
          <a:prstGeom prst="straightConnector1">
            <a:avLst/>
          </a:prstGeom>
          <a:noFill/>
          <a:ln cap="flat" cmpd="sng" w="9525">
            <a:solidFill>
              <a:srgbClr val="B4B4B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59" name="Google Shape;359;p32"/>
          <p:cNvSpPr txBox="1"/>
          <p:nvPr>
            <p:ph type="title"/>
          </p:nvPr>
        </p:nvSpPr>
        <p:spPr>
          <a:xfrm>
            <a:off x="411481" y="540169"/>
            <a:ext cx="8321100" cy="3399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Lato"/>
              <a:buNone/>
              <a:defRPr b="0" i="0" sz="22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0" name="Google Shape;360;p32"/>
          <p:cNvSpPr txBox="1"/>
          <p:nvPr>
            <p:ph idx="1" type="body"/>
          </p:nvPr>
        </p:nvSpPr>
        <p:spPr>
          <a:xfrm>
            <a:off x="411481" y="880216"/>
            <a:ext cx="8321100" cy="3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-323850" lvl="5" marL="2743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23850" lvl="6" marL="3200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23850" lvl="7" marL="3657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23850" lvl="8" marL="4114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pic>
        <p:nvPicPr>
          <p:cNvPr id="361" name="Google Shape;361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11481" y="4655290"/>
            <a:ext cx="821229" cy="3686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E Thank you GRAY">
  <p:cSld name="E Thank you GRAY">
    <p:bg>
      <p:bgPr>
        <a:solidFill>
          <a:schemeClr val="dk1"/>
        </a:solidFill>
      </p:bgPr>
    </p:bg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33"/>
          <p:cNvSpPr txBox="1"/>
          <p:nvPr>
            <p:ph type="ctrTitle"/>
          </p:nvPr>
        </p:nvSpPr>
        <p:spPr>
          <a:xfrm>
            <a:off x="706794" y="2753713"/>
            <a:ext cx="5592900" cy="13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oboto Light"/>
              <a:buNone/>
              <a:defRPr b="0" i="0" sz="2100" u="none" cap="none" strike="noStrik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64" name="Google Shape;364;p33"/>
          <p:cNvCxnSpPr/>
          <p:nvPr/>
        </p:nvCxnSpPr>
        <p:spPr>
          <a:xfrm>
            <a:off x="790954" y="2551390"/>
            <a:ext cx="54876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365" name="Google Shape;365;p33"/>
          <p:cNvGrpSpPr/>
          <p:nvPr/>
        </p:nvGrpSpPr>
        <p:grpSpPr>
          <a:xfrm>
            <a:off x="382606" y="4789404"/>
            <a:ext cx="873886" cy="170137"/>
            <a:chOff x="382588" y="4784726"/>
            <a:chExt cx="896937" cy="174625"/>
          </a:xfrm>
        </p:grpSpPr>
        <p:sp>
          <p:nvSpPr>
            <p:cNvPr id="366" name="Google Shape;366;p33"/>
            <p:cNvSpPr/>
            <p:nvPr/>
          </p:nvSpPr>
          <p:spPr>
            <a:xfrm>
              <a:off x="1087438" y="4824413"/>
              <a:ext cx="77788" cy="134938"/>
            </a:xfrm>
            <a:custGeom>
              <a:rect b="b" l="l" r="r" t="t"/>
              <a:pathLst>
                <a:path extrusionOk="0" h="666" w="390">
                  <a:moveTo>
                    <a:pt x="347" y="0"/>
                  </a:moveTo>
                  <a:lnTo>
                    <a:pt x="347" y="0"/>
                  </a:lnTo>
                  <a:cubicBezTo>
                    <a:pt x="303" y="0"/>
                    <a:pt x="259" y="5"/>
                    <a:pt x="217" y="17"/>
                  </a:cubicBezTo>
                  <a:cubicBezTo>
                    <a:pt x="197" y="23"/>
                    <a:pt x="178" y="30"/>
                    <a:pt x="161" y="38"/>
                  </a:cubicBezTo>
                  <a:cubicBezTo>
                    <a:pt x="158" y="33"/>
                    <a:pt x="154" y="28"/>
                    <a:pt x="149" y="24"/>
                  </a:cubicBezTo>
                  <a:cubicBezTo>
                    <a:pt x="132" y="7"/>
                    <a:pt x="112" y="0"/>
                    <a:pt x="89" y="0"/>
                  </a:cubicBezTo>
                  <a:lnTo>
                    <a:pt x="0" y="0"/>
                  </a:lnTo>
                  <a:lnTo>
                    <a:pt x="0" y="666"/>
                  </a:lnTo>
                  <a:lnTo>
                    <a:pt x="174" y="666"/>
                  </a:lnTo>
                  <a:lnTo>
                    <a:pt x="174" y="320"/>
                  </a:lnTo>
                  <a:cubicBezTo>
                    <a:pt x="174" y="253"/>
                    <a:pt x="185" y="226"/>
                    <a:pt x="209" y="203"/>
                  </a:cubicBezTo>
                  <a:cubicBezTo>
                    <a:pt x="231" y="180"/>
                    <a:pt x="267" y="168"/>
                    <a:pt x="315" y="168"/>
                  </a:cubicBezTo>
                  <a:lnTo>
                    <a:pt x="390" y="168"/>
                  </a:lnTo>
                  <a:lnTo>
                    <a:pt x="390" y="0"/>
                  </a:lnTo>
                  <a:lnTo>
                    <a:pt x="34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7" name="Google Shape;367;p33"/>
            <p:cNvSpPr/>
            <p:nvPr/>
          </p:nvSpPr>
          <p:spPr>
            <a:xfrm>
              <a:off x="512763" y="4784726"/>
              <a:ext cx="33338" cy="173038"/>
            </a:xfrm>
            <a:custGeom>
              <a:rect b="b" l="l" r="r" t="t"/>
              <a:pathLst>
                <a:path extrusionOk="0" h="862" w="173">
                  <a:moveTo>
                    <a:pt x="89" y="0"/>
                  </a:moveTo>
                  <a:lnTo>
                    <a:pt x="89" y="0"/>
                  </a:lnTo>
                  <a:lnTo>
                    <a:pt x="0" y="0"/>
                  </a:lnTo>
                  <a:lnTo>
                    <a:pt x="0" y="780"/>
                  </a:lnTo>
                  <a:cubicBezTo>
                    <a:pt x="0" y="803"/>
                    <a:pt x="7" y="822"/>
                    <a:pt x="24" y="838"/>
                  </a:cubicBezTo>
                  <a:cubicBezTo>
                    <a:pt x="41" y="854"/>
                    <a:pt x="61" y="862"/>
                    <a:pt x="84" y="862"/>
                  </a:cubicBezTo>
                  <a:lnTo>
                    <a:pt x="173" y="862"/>
                  </a:lnTo>
                  <a:lnTo>
                    <a:pt x="173" y="81"/>
                  </a:lnTo>
                  <a:cubicBezTo>
                    <a:pt x="173" y="58"/>
                    <a:pt x="165" y="38"/>
                    <a:pt x="149" y="23"/>
                  </a:cubicBezTo>
                  <a:cubicBezTo>
                    <a:pt x="131" y="7"/>
                    <a:pt x="112" y="0"/>
                    <a:pt x="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8" name="Google Shape;368;p33"/>
            <p:cNvSpPr/>
            <p:nvPr/>
          </p:nvSpPr>
          <p:spPr>
            <a:xfrm>
              <a:off x="560388" y="4821238"/>
              <a:ext cx="119063" cy="138113"/>
            </a:xfrm>
            <a:custGeom>
              <a:rect b="b" l="l" r="r" t="t"/>
              <a:pathLst>
                <a:path extrusionOk="0" h="688" w="607">
                  <a:moveTo>
                    <a:pt x="302" y="0"/>
                  </a:moveTo>
                  <a:lnTo>
                    <a:pt x="302" y="0"/>
                  </a:lnTo>
                  <a:cubicBezTo>
                    <a:pt x="498" y="0"/>
                    <a:pt x="607" y="130"/>
                    <a:pt x="607" y="345"/>
                  </a:cubicBezTo>
                  <a:cubicBezTo>
                    <a:pt x="607" y="560"/>
                    <a:pt x="498" y="688"/>
                    <a:pt x="302" y="688"/>
                  </a:cubicBezTo>
                  <a:cubicBezTo>
                    <a:pt x="103" y="688"/>
                    <a:pt x="0" y="560"/>
                    <a:pt x="0" y="345"/>
                  </a:cubicBezTo>
                  <a:cubicBezTo>
                    <a:pt x="0" y="130"/>
                    <a:pt x="103" y="0"/>
                    <a:pt x="302" y="0"/>
                  </a:cubicBezTo>
                  <a:close/>
                  <a:moveTo>
                    <a:pt x="302" y="547"/>
                  </a:moveTo>
                  <a:lnTo>
                    <a:pt x="302" y="547"/>
                  </a:lnTo>
                  <a:cubicBezTo>
                    <a:pt x="405" y="547"/>
                    <a:pt x="438" y="439"/>
                    <a:pt x="438" y="347"/>
                  </a:cubicBezTo>
                  <a:cubicBezTo>
                    <a:pt x="438" y="256"/>
                    <a:pt x="405" y="146"/>
                    <a:pt x="302" y="146"/>
                  </a:cubicBezTo>
                  <a:cubicBezTo>
                    <a:pt x="199" y="146"/>
                    <a:pt x="168" y="256"/>
                    <a:pt x="168" y="347"/>
                  </a:cubicBezTo>
                  <a:cubicBezTo>
                    <a:pt x="168" y="439"/>
                    <a:pt x="199" y="547"/>
                    <a:pt x="302" y="54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9" name="Google Shape;369;p33"/>
            <p:cNvSpPr/>
            <p:nvPr/>
          </p:nvSpPr>
          <p:spPr>
            <a:xfrm>
              <a:off x="382588" y="4821238"/>
              <a:ext cx="117475" cy="138113"/>
            </a:xfrm>
            <a:custGeom>
              <a:rect b="b" l="l" r="r" t="t"/>
              <a:pathLst>
                <a:path extrusionOk="0" h="689" w="592">
                  <a:moveTo>
                    <a:pt x="303" y="547"/>
                  </a:moveTo>
                  <a:lnTo>
                    <a:pt x="303" y="547"/>
                  </a:lnTo>
                  <a:cubicBezTo>
                    <a:pt x="199" y="547"/>
                    <a:pt x="168" y="439"/>
                    <a:pt x="168" y="347"/>
                  </a:cubicBezTo>
                  <a:cubicBezTo>
                    <a:pt x="168" y="256"/>
                    <a:pt x="199" y="146"/>
                    <a:pt x="303" y="146"/>
                  </a:cubicBezTo>
                  <a:cubicBezTo>
                    <a:pt x="356" y="146"/>
                    <a:pt x="391" y="176"/>
                    <a:pt x="412" y="217"/>
                  </a:cubicBezTo>
                  <a:lnTo>
                    <a:pt x="592" y="217"/>
                  </a:lnTo>
                  <a:cubicBezTo>
                    <a:pt x="556" y="80"/>
                    <a:pt x="456" y="0"/>
                    <a:pt x="303" y="0"/>
                  </a:cubicBezTo>
                  <a:cubicBezTo>
                    <a:pt x="103" y="0"/>
                    <a:pt x="0" y="130"/>
                    <a:pt x="0" y="345"/>
                  </a:cubicBezTo>
                  <a:cubicBezTo>
                    <a:pt x="0" y="560"/>
                    <a:pt x="103" y="689"/>
                    <a:pt x="303" y="689"/>
                  </a:cubicBezTo>
                  <a:cubicBezTo>
                    <a:pt x="456" y="689"/>
                    <a:pt x="556" y="609"/>
                    <a:pt x="592" y="473"/>
                  </a:cubicBezTo>
                  <a:lnTo>
                    <a:pt x="474" y="473"/>
                  </a:lnTo>
                  <a:cubicBezTo>
                    <a:pt x="474" y="473"/>
                    <a:pt x="442" y="473"/>
                    <a:pt x="424" y="491"/>
                  </a:cubicBezTo>
                  <a:cubicBezTo>
                    <a:pt x="392" y="520"/>
                    <a:pt x="367" y="547"/>
                    <a:pt x="303" y="54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0" name="Google Shape;370;p33"/>
            <p:cNvSpPr/>
            <p:nvPr/>
          </p:nvSpPr>
          <p:spPr>
            <a:xfrm>
              <a:off x="692151" y="4824413"/>
              <a:ext cx="114299" cy="134938"/>
            </a:xfrm>
            <a:custGeom>
              <a:rect b="b" l="l" r="r" t="t"/>
              <a:pathLst>
                <a:path extrusionOk="0" h="672" w="577">
                  <a:moveTo>
                    <a:pt x="553" y="25"/>
                  </a:moveTo>
                  <a:lnTo>
                    <a:pt x="553" y="25"/>
                  </a:lnTo>
                  <a:cubicBezTo>
                    <a:pt x="538" y="8"/>
                    <a:pt x="518" y="0"/>
                    <a:pt x="492" y="0"/>
                  </a:cubicBezTo>
                  <a:lnTo>
                    <a:pt x="406" y="0"/>
                  </a:lnTo>
                  <a:lnTo>
                    <a:pt x="406" y="417"/>
                  </a:lnTo>
                  <a:cubicBezTo>
                    <a:pt x="406" y="457"/>
                    <a:pt x="393" y="486"/>
                    <a:pt x="370" y="504"/>
                  </a:cubicBezTo>
                  <a:cubicBezTo>
                    <a:pt x="346" y="522"/>
                    <a:pt x="318" y="531"/>
                    <a:pt x="288" y="531"/>
                  </a:cubicBezTo>
                  <a:cubicBezTo>
                    <a:pt x="259" y="531"/>
                    <a:pt x="232" y="522"/>
                    <a:pt x="208" y="504"/>
                  </a:cubicBezTo>
                  <a:cubicBezTo>
                    <a:pt x="184" y="486"/>
                    <a:pt x="172" y="457"/>
                    <a:pt x="172" y="417"/>
                  </a:cubicBezTo>
                  <a:lnTo>
                    <a:pt x="172" y="85"/>
                  </a:lnTo>
                  <a:cubicBezTo>
                    <a:pt x="172" y="61"/>
                    <a:pt x="164" y="41"/>
                    <a:pt x="148" y="25"/>
                  </a:cubicBezTo>
                  <a:cubicBezTo>
                    <a:pt x="132" y="8"/>
                    <a:pt x="112" y="0"/>
                    <a:pt x="88" y="0"/>
                  </a:cubicBezTo>
                  <a:lnTo>
                    <a:pt x="0" y="0"/>
                  </a:lnTo>
                  <a:lnTo>
                    <a:pt x="0" y="387"/>
                  </a:lnTo>
                  <a:cubicBezTo>
                    <a:pt x="0" y="505"/>
                    <a:pt x="34" y="577"/>
                    <a:pt x="93" y="618"/>
                  </a:cubicBezTo>
                  <a:cubicBezTo>
                    <a:pt x="151" y="659"/>
                    <a:pt x="216" y="672"/>
                    <a:pt x="288" y="672"/>
                  </a:cubicBezTo>
                  <a:cubicBezTo>
                    <a:pt x="362" y="672"/>
                    <a:pt x="426" y="659"/>
                    <a:pt x="485" y="618"/>
                  </a:cubicBezTo>
                  <a:cubicBezTo>
                    <a:pt x="544" y="577"/>
                    <a:pt x="577" y="505"/>
                    <a:pt x="577" y="387"/>
                  </a:cubicBezTo>
                  <a:lnTo>
                    <a:pt x="577" y="85"/>
                  </a:lnTo>
                  <a:cubicBezTo>
                    <a:pt x="577" y="61"/>
                    <a:pt x="569" y="41"/>
                    <a:pt x="553" y="2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1" name="Google Shape;371;p33"/>
            <p:cNvSpPr/>
            <p:nvPr/>
          </p:nvSpPr>
          <p:spPr>
            <a:xfrm>
              <a:off x="820738" y="4784726"/>
              <a:ext cx="122237" cy="174624"/>
            </a:xfrm>
            <a:custGeom>
              <a:rect b="b" l="l" r="r" t="t"/>
              <a:pathLst>
                <a:path extrusionOk="0" h="868" w="618">
                  <a:moveTo>
                    <a:pt x="308" y="726"/>
                  </a:moveTo>
                  <a:lnTo>
                    <a:pt x="308" y="726"/>
                  </a:lnTo>
                  <a:cubicBezTo>
                    <a:pt x="203" y="726"/>
                    <a:pt x="171" y="618"/>
                    <a:pt x="171" y="526"/>
                  </a:cubicBezTo>
                  <a:cubicBezTo>
                    <a:pt x="171" y="435"/>
                    <a:pt x="203" y="325"/>
                    <a:pt x="308" y="325"/>
                  </a:cubicBezTo>
                  <a:cubicBezTo>
                    <a:pt x="413" y="325"/>
                    <a:pt x="446" y="434"/>
                    <a:pt x="446" y="525"/>
                  </a:cubicBezTo>
                  <a:lnTo>
                    <a:pt x="446" y="527"/>
                  </a:lnTo>
                  <a:cubicBezTo>
                    <a:pt x="446" y="618"/>
                    <a:pt x="413" y="726"/>
                    <a:pt x="308" y="726"/>
                  </a:cubicBezTo>
                  <a:close/>
                  <a:moveTo>
                    <a:pt x="593" y="23"/>
                  </a:moveTo>
                  <a:lnTo>
                    <a:pt x="593" y="23"/>
                  </a:lnTo>
                  <a:cubicBezTo>
                    <a:pt x="576" y="7"/>
                    <a:pt x="557" y="0"/>
                    <a:pt x="533" y="0"/>
                  </a:cubicBezTo>
                  <a:lnTo>
                    <a:pt x="446" y="0"/>
                  </a:lnTo>
                  <a:lnTo>
                    <a:pt x="446" y="246"/>
                  </a:lnTo>
                  <a:cubicBezTo>
                    <a:pt x="420" y="221"/>
                    <a:pt x="364" y="179"/>
                    <a:pt x="280" y="179"/>
                  </a:cubicBezTo>
                  <a:cubicBezTo>
                    <a:pt x="102" y="179"/>
                    <a:pt x="0" y="309"/>
                    <a:pt x="0" y="524"/>
                  </a:cubicBezTo>
                  <a:cubicBezTo>
                    <a:pt x="0" y="739"/>
                    <a:pt x="106" y="868"/>
                    <a:pt x="308" y="868"/>
                  </a:cubicBezTo>
                  <a:cubicBezTo>
                    <a:pt x="506" y="868"/>
                    <a:pt x="616" y="740"/>
                    <a:pt x="618" y="527"/>
                  </a:cubicBezTo>
                  <a:lnTo>
                    <a:pt x="618" y="81"/>
                  </a:lnTo>
                  <a:cubicBezTo>
                    <a:pt x="618" y="58"/>
                    <a:pt x="609" y="38"/>
                    <a:pt x="593" y="2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2" name="Google Shape;372;p33"/>
            <p:cNvSpPr/>
            <p:nvPr/>
          </p:nvSpPr>
          <p:spPr>
            <a:xfrm>
              <a:off x="955676" y="4821238"/>
              <a:ext cx="119062" cy="138113"/>
            </a:xfrm>
            <a:custGeom>
              <a:rect b="b" l="l" r="r" t="t"/>
              <a:pathLst>
                <a:path extrusionOk="0" h="689" w="606">
                  <a:moveTo>
                    <a:pt x="303" y="146"/>
                  </a:moveTo>
                  <a:lnTo>
                    <a:pt x="303" y="146"/>
                  </a:lnTo>
                  <a:cubicBezTo>
                    <a:pt x="231" y="146"/>
                    <a:pt x="184" y="200"/>
                    <a:pt x="178" y="262"/>
                  </a:cubicBezTo>
                  <a:lnTo>
                    <a:pt x="429" y="262"/>
                  </a:lnTo>
                  <a:cubicBezTo>
                    <a:pt x="428" y="200"/>
                    <a:pt x="373" y="146"/>
                    <a:pt x="303" y="146"/>
                  </a:cubicBezTo>
                  <a:close/>
                  <a:moveTo>
                    <a:pt x="606" y="307"/>
                  </a:moveTo>
                  <a:lnTo>
                    <a:pt x="606" y="307"/>
                  </a:lnTo>
                  <a:cubicBezTo>
                    <a:pt x="606" y="320"/>
                    <a:pt x="603" y="333"/>
                    <a:pt x="597" y="345"/>
                  </a:cubicBezTo>
                  <a:cubicBezTo>
                    <a:pt x="593" y="353"/>
                    <a:pt x="588" y="359"/>
                    <a:pt x="582" y="366"/>
                  </a:cubicBezTo>
                  <a:cubicBezTo>
                    <a:pt x="566" y="382"/>
                    <a:pt x="547" y="391"/>
                    <a:pt x="524" y="391"/>
                  </a:cubicBezTo>
                  <a:lnTo>
                    <a:pt x="172" y="391"/>
                  </a:lnTo>
                  <a:cubicBezTo>
                    <a:pt x="176" y="470"/>
                    <a:pt x="216" y="547"/>
                    <a:pt x="303" y="547"/>
                  </a:cubicBezTo>
                  <a:cubicBezTo>
                    <a:pt x="368" y="547"/>
                    <a:pt x="393" y="520"/>
                    <a:pt x="424" y="491"/>
                  </a:cubicBezTo>
                  <a:cubicBezTo>
                    <a:pt x="442" y="473"/>
                    <a:pt x="474" y="473"/>
                    <a:pt x="474" y="473"/>
                  </a:cubicBezTo>
                  <a:lnTo>
                    <a:pt x="593" y="473"/>
                  </a:lnTo>
                  <a:cubicBezTo>
                    <a:pt x="556" y="609"/>
                    <a:pt x="457" y="689"/>
                    <a:pt x="303" y="689"/>
                  </a:cubicBezTo>
                  <a:cubicBezTo>
                    <a:pt x="104" y="689"/>
                    <a:pt x="0" y="560"/>
                    <a:pt x="0" y="345"/>
                  </a:cubicBezTo>
                  <a:cubicBezTo>
                    <a:pt x="0" y="130"/>
                    <a:pt x="104" y="0"/>
                    <a:pt x="303" y="0"/>
                  </a:cubicBezTo>
                  <a:cubicBezTo>
                    <a:pt x="457" y="0"/>
                    <a:pt x="556" y="80"/>
                    <a:pt x="593" y="217"/>
                  </a:cubicBezTo>
                  <a:cubicBezTo>
                    <a:pt x="599" y="242"/>
                    <a:pt x="603" y="268"/>
                    <a:pt x="606" y="297"/>
                  </a:cubicBezTo>
                  <a:lnTo>
                    <a:pt x="606" y="30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3" name="Google Shape;373;p33"/>
            <p:cNvSpPr/>
            <p:nvPr/>
          </p:nvSpPr>
          <p:spPr>
            <a:xfrm>
              <a:off x="1169988" y="4821238"/>
              <a:ext cx="109537" cy="138113"/>
            </a:xfrm>
            <a:custGeom>
              <a:rect b="b" l="l" r="r" t="t"/>
              <a:pathLst>
                <a:path extrusionOk="0" h="688" w="559">
                  <a:moveTo>
                    <a:pt x="372" y="508"/>
                  </a:moveTo>
                  <a:lnTo>
                    <a:pt x="372" y="508"/>
                  </a:lnTo>
                  <a:cubicBezTo>
                    <a:pt x="345" y="534"/>
                    <a:pt x="309" y="547"/>
                    <a:pt x="263" y="547"/>
                  </a:cubicBezTo>
                  <a:cubicBezTo>
                    <a:pt x="249" y="547"/>
                    <a:pt x="203" y="544"/>
                    <a:pt x="184" y="526"/>
                  </a:cubicBezTo>
                  <a:cubicBezTo>
                    <a:pt x="170" y="513"/>
                    <a:pt x="161" y="499"/>
                    <a:pt x="161" y="475"/>
                  </a:cubicBezTo>
                  <a:cubicBezTo>
                    <a:pt x="161" y="457"/>
                    <a:pt x="168" y="440"/>
                    <a:pt x="179" y="429"/>
                  </a:cubicBezTo>
                  <a:cubicBezTo>
                    <a:pt x="203" y="403"/>
                    <a:pt x="230" y="399"/>
                    <a:pt x="288" y="386"/>
                  </a:cubicBezTo>
                  <a:cubicBezTo>
                    <a:pt x="327" y="378"/>
                    <a:pt x="373" y="364"/>
                    <a:pt x="398" y="350"/>
                  </a:cubicBezTo>
                  <a:lnTo>
                    <a:pt x="398" y="400"/>
                  </a:lnTo>
                  <a:cubicBezTo>
                    <a:pt x="398" y="446"/>
                    <a:pt x="399" y="483"/>
                    <a:pt x="372" y="508"/>
                  </a:cubicBezTo>
                  <a:close/>
                  <a:moveTo>
                    <a:pt x="559" y="185"/>
                  </a:moveTo>
                  <a:lnTo>
                    <a:pt x="559" y="185"/>
                  </a:lnTo>
                  <a:cubicBezTo>
                    <a:pt x="559" y="126"/>
                    <a:pt x="534" y="80"/>
                    <a:pt x="486" y="47"/>
                  </a:cubicBezTo>
                  <a:cubicBezTo>
                    <a:pt x="440" y="17"/>
                    <a:pt x="371" y="0"/>
                    <a:pt x="278" y="0"/>
                  </a:cubicBezTo>
                  <a:cubicBezTo>
                    <a:pt x="196" y="0"/>
                    <a:pt x="131" y="20"/>
                    <a:pt x="87" y="57"/>
                  </a:cubicBezTo>
                  <a:cubicBezTo>
                    <a:pt x="47" y="90"/>
                    <a:pt x="23" y="135"/>
                    <a:pt x="17" y="185"/>
                  </a:cubicBezTo>
                  <a:lnTo>
                    <a:pt x="183" y="185"/>
                  </a:lnTo>
                  <a:cubicBezTo>
                    <a:pt x="191" y="165"/>
                    <a:pt x="205" y="152"/>
                    <a:pt x="224" y="146"/>
                  </a:cubicBezTo>
                  <a:cubicBezTo>
                    <a:pt x="242" y="139"/>
                    <a:pt x="262" y="136"/>
                    <a:pt x="286" y="136"/>
                  </a:cubicBezTo>
                  <a:cubicBezTo>
                    <a:pt x="315" y="136"/>
                    <a:pt x="335" y="139"/>
                    <a:pt x="356" y="147"/>
                  </a:cubicBezTo>
                  <a:cubicBezTo>
                    <a:pt x="381" y="156"/>
                    <a:pt x="394" y="170"/>
                    <a:pt x="394" y="195"/>
                  </a:cubicBezTo>
                  <a:cubicBezTo>
                    <a:pt x="394" y="221"/>
                    <a:pt x="358" y="246"/>
                    <a:pt x="286" y="255"/>
                  </a:cubicBezTo>
                  <a:cubicBezTo>
                    <a:pt x="198" y="266"/>
                    <a:pt x="129" y="276"/>
                    <a:pt x="66" y="322"/>
                  </a:cubicBezTo>
                  <a:cubicBezTo>
                    <a:pt x="26" y="352"/>
                    <a:pt x="0" y="406"/>
                    <a:pt x="0" y="475"/>
                  </a:cubicBezTo>
                  <a:cubicBezTo>
                    <a:pt x="0" y="549"/>
                    <a:pt x="23" y="601"/>
                    <a:pt x="67" y="633"/>
                  </a:cubicBezTo>
                  <a:cubicBezTo>
                    <a:pt x="107" y="663"/>
                    <a:pt x="170" y="688"/>
                    <a:pt x="274" y="688"/>
                  </a:cubicBezTo>
                  <a:cubicBezTo>
                    <a:pt x="366" y="688"/>
                    <a:pt x="436" y="668"/>
                    <a:pt x="482" y="637"/>
                  </a:cubicBezTo>
                  <a:cubicBezTo>
                    <a:pt x="530" y="604"/>
                    <a:pt x="557" y="566"/>
                    <a:pt x="559" y="497"/>
                  </a:cubicBezTo>
                  <a:lnTo>
                    <a:pt x="559" y="18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</p:grpSp>
      <p:sp>
        <p:nvSpPr>
          <p:cNvPr id="374" name="Google Shape;374;p33"/>
          <p:cNvSpPr txBox="1"/>
          <p:nvPr/>
        </p:nvSpPr>
        <p:spPr>
          <a:xfrm>
            <a:off x="755978" y="1938435"/>
            <a:ext cx="5522700" cy="5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b="0" i="0" lang="en" sz="33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Thank you</a:t>
            </a:r>
            <a:endParaRPr b="0" i="0" sz="3300" u="none" cap="none" strike="noStrike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nfo Slide Blank">
  <p:cSld name="Info Slide Blank"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34"/>
          <p:cNvSpPr/>
          <p:nvPr/>
        </p:nvSpPr>
        <p:spPr>
          <a:xfrm>
            <a:off x="411480" y="854203"/>
            <a:ext cx="2400300" cy="11307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7" name="Google Shape;377;p34"/>
          <p:cNvSpPr txBox="1"/>
          <p:nvPr/>
        </p:nvSpPr>
        <p:spPr>
          <a:xfrm>
            <a:off x="4444183" y="4882121"/>
            <a:ext cx="255600" cy="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b="0" i="0" lang="en" sz="600" u="none" cap="none" strike="noStrike">
                <a:solidFill>
                  <a:srgbClr val="B4B4B4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b="0" i="0" sz="600" u="none" cap="none" strike="noStrike">
              <a:solidFill>
                <a:srgbClr val="B4B4B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8" name="Google Shape;378;p34"/>
          <p:cNvSpPr txBox="1"/>
          <p:nvPr/>
        </p:nvSpPr>
        <p:spPr>
          <a:xfrm>
            <a:off x="7322860" y="4882121"/>
            <a:ext cx="1409700" cy="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B4B4B4"/>
                </a:solidFill>
                <a:latin typeface="Roboto"/>
                <a:ea typeface="Roboto"/>
                <a:cs typeface="Roboto"/>
                <a:sym typeface="Roboto"/>
              </a:rPr>
              <a:t>© Cloudera, Inc. All rights reserved.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79" name="Google Shape;379;p34"/>
          <p:cNvCxnSpPr/>
          <p:nvPr/>
        </p:nvCxnSpPr>
        <p:spPr>
          <a:xfrm>
            <a:off x="411480" y="412170"/>
            <a:ext cx="2400300" cy="0"/>
          </a:xfrm>
          <a:prstGeom prst="straightConnector1">
            <a:avLst/>
          </a:prstGeom>
          <a:noFill/>
          <a:ln cap="flat" cmpd="sng" w="9525">
            <a:solidFill>
              <a:srgbClr val="E6E6E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80" name="Google Shape;380;p34"/>
          <p:cNvCxnSpPr/>
          <p:nvPr/>
        </p:nvCxnSpPr>
        <p:spPr>
          <a:xfrm>
            <a:off x="2980021" y="412170"/>
            <a:ext cx="5760600" cy="0"/>
          </a:xfrm>
          <a:prstGeom prst="straightConnector1">
            <a:avLst/>
          </a:prstGeom>
          <a:noFill/>
          <a:ln cap="flat" cmpd="sng" w="9525">
            <a:solidFill>
              <a:srgbClr val="61616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81" name="Google Shape;381;p34"/>
          <p:cNvSpPr txBox="1"/>
          <p:nvPr>
            <p:ph type="title"/>
          </p:nvPr>
        </p:nvSpPr>
        <p:spPr>
          <a:xfrm>
            <a:off x="515508" y="1029353"/>
            <a:ext cx="20961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Lato"/>
              <a:buNone/>
              <a:defRPr b="0" i="0" sz="2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2" name="Google Shape;382;p34"/>
          <p:cNvSpPr txBox="1"/>
          <p:nvPr>
            <p:ph idx="1" type="body"/>
          </p:nvPr>
        </p:nvSpPr>
        <p:spPr>
          <a:xfrm>
            <a:off x="515507" y="2286000"/>
            <a:ext cx="20961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DCDCD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B4B4B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7305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CDCDCD"/>
              </a:buClr>
              <a:buSzPts val="700"/>
              <a:buFont typeface="Arial"/>
              <a:buChar char="•"/>
              <a:defRPr b="0" i="0" sz="900" u="none" cap="none" strike="noStrike">
                <a:solidFill>
                  <a:srgbClr val="B4B4B4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7305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CDCDCD"/>
              </a:buClr>
              <a:buSzPts val="700"/>
              <a:buFont typeface="Arial"/>
              <a:buChar char="•"/>
              <a:defRPr b="0" i="0" sz="900" u="none" cap="none" strike="noStrike">
                <a:solidFill>
                  <a:srgbClr val="B4B4B4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7305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CDCDCD"/>
              </a:buClr>
              <a:buSzPts val="700"/>
              <a:buFont typeface="Arial"/>
              <a:buChar char="•"/>
              <a:defRPr b="0" i="0" sz="900" u="none" cap="none" strike="noStrike">
                <a:solidFill>
                  <a:srgbClr val="B4B4B4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7305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CDCDCD"/>
              </a:buClr>
              <a:buSzPts val="700"/>
              <a:buFont typeface="Arial"/>
              <a:buChar char="•"/>
              <a:defRPr b="0" i="0" sz="900" u="none" cap="none" strike="noStrike">
                <a:solidFill>
                  <a:srgbClr val="B4B4B4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23850" lvl="5" marL="27432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23850" lvl="6" marL="3200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23850" lvl="7" marL="3657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23850" lvl="8" marL="4114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pic>
        <p:nvPicPr>
          <p:cNvPr id="383" name="Google Shape;383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1480" y="4655290"/>
            <a:ext cx="821229" cy="3686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ulti-use w/ Subtitle (DARK)">
  <p:cSld name="Multi-use w/ Subtitle (DARK)"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36"/>
          <p:cNvSpPr txBox="1"/>
          <p:nvPr/>
        </p:nvSpPr>
        <p:spPr>
          <a:xfrm>
            <a:off x="4444183" y="4882121"/>
            <a:ext cx="255600" cy="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600" u="none" cap="none" strike="noStrike">
                <a:solidFill>
                  <a:srgbClr val="B4B4B4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b="0" i="0" sz="600" u="none" cap="none" strike="noStrike">
              <a:solidFill>
                <a:srgbClr val="B4B4B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8" name="Google Shape;388;p36"/>
          <p:cNvSpPr txBox="1"/>
          <p:nvPr/>
        </p:nvSpPr>
        <p:spPr>
          <a:xfrm>
            <a:off x="7322860" y="4882121"/>
            <a:ext cx="1409700" cy="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600" u="none" cap="none" strike="noStrike">
                <a:solidFill>
                  <a:srgbClr val="B4B4B4"/>
                </a:solidFill>
                <a:latin typeface="Roboto"/>
                <a:ea typeface="Roboto"/>
                <a:cs typeface="Roboto"/>
                <a:sym typeface="Roboto"/>
              </a:rPr>
              <a:t>© Cloudera, Inc. All rights reserved.</a:t>
            </a:r>
            <a:endParaRPr sz="1100"/>
          </a:p>
        </p:txBody>
      </p:sp>
      <p:grpSp>
        <p:nvGrpSpPr>
          <p:cNvPr id="389" name="Google Shape;389;p36"/>
          <p:cNvGrpSpPr/>
          <p:nvPr/>
        </p:nvGrpSpPr>
        <p:grpSpPr>
          <a:xfrm>
            <a:off x="411465" y="4865945"/>
            <a:ext cx="534664" cy="104094"/>
            <a:chOff x="382588" y="4784726"/>
            <a:chExt cx="896937" cy="174625"/>
          </a:xfrm>
        </p:grpSpPr>
        <p:sp>
          <p:nvSpPr>
            <p:cNvPr id="390" name="Google Shape;390;p36"/>
            <p:cNvSpPr/>
            <p:nvPr/>
          </p:nvSpPr>
          <p:spPr>
            <a:xfrm>
              <a:off x="1087438" y="4824413"/>
              <a:ext cx="77788" cy="134938"/>
            </a:xfrm>
            <a:custGeom>
              <a:rect b="b" l="l" r="r" t="t"/>
              <a:pathLst>
                <a:path extrusionOk="0" h="666" w="390">
                  <a:moveTo>
                    <a:pt x="347" y="0"/>
                  </a:moveTo>
                  <a:lnTo>
                    <a:pt x="347" y="0"/>
                  </a:lnTo>
                  <a:cubicBezTo>
                    <a:pt x="303" y="0"/>
                    <a:pt x="259" y="5"/>
                    <a:pt x="217" y="17"/>
                  </a:cubicBezTo>
                  <a:cubicBezTo>
                    <a:pt x="197" y="23"/>
                    <a:pt x="178" y="30"/>
                    <a:pt x="161" y="38"/>
                  </a:cubicBezTo>
                  <a:cubicBezTo>
                    <a:pt x="158" y="33"/>
                    <a:pt x="154" y="28"/>
                    <a:pt x="149" y="24"/>
                  </a:cubicBezTo>
                  <a:cubicBezTo>
                    <a:pt x="132" y="7"/>
                    <a:pt x="112" y="0"/>
                    <a:pt x="89" y="0"/>
                  </a:cubicBezTo>
                  <a:lnTo>
                    <a:pt x="0" y="0"/>
                  </a:lnTo>
                  <a:lnTo>
                    <a:pt x="0" y="666"/>
                  </a:lnTo>
                  <a:lnTo>
                    <a:pt x="174" y="666"/>
                  </a:lnTo>
                  <a:lnTo>
                    <a:pt x="174" y="320"/>
                  </a:lnTo>
                  <a:cubicBezTo>
                    <a:pt x="174" y="253"/>
                    <a:pt x="185" y="226"/>
                    <a:pt x="209" y="203"/>
                  </a:cubicBezTo>
                  <a:cubicBezTo>
                    <a:pt x="231" y="180"/>
                    <a:pt x="267" y="168"/>
                    <a:pt x="315" y="168"/>
                  </a:cubicBezTo>
                  <a:lnTo>
                    <a:pt x="390" y="168"/>
                  </a:lnTo>
                  <a:lnTo>
                    <a:pt x="390" y="0"/>
                  </a:lnTo>
                  <a:lnTo>
                    <a:pt x="347" y="0"/>
                  </a:ln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00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91" name="Google Shape;391;p36"/>
            <p:cNvSpPr/>
            <p:nvPr/>
          </p:nvSpPr>
          <p:spPr>
            <a:xfrm>
              <a:off x="512763" y="4784726"/>
              <a:ext cx="33338" cy="173038"/>
            </a:xfrm>
            <a:custGeom>
              <a:rect b="b" l="l" r="r" t="t"/>
              <a:pathLst>
                <a:path extrusionOk="0" h="862" w="173">
                  <a:moveTo>
                    <a:pt x="89" y="0"/>
                  </a:moveTo>
                  <a:lnTo>
                    <a:pt x="89" y="0"/>
                  </a:lnTo>
                  <a:lnTo>
                    <a:pt x="0" y="0"/>
                  </a:lnTo>
                  <a:lnTo>
                    <a:pt x="0" y="780"/>
                  </a:lnTo>
                  <a:cubicBezTo>
                    <a:pt x="0" y="803"/>
                    <a:pt x="7" y="822"/>
                    <a:pt x="24" y="838"/>
                  </a:cubicBezTo>
                  <a:cubicBezTo>
                    <a:pt x="41" y="854"/>
                    <a:pt x="61" y="862"/>
                    <a:pt x="84" y="862"/>
                  </a:cubicBezTo>
                  <a:lnTo>
                    <a:pt x="173" y="862"/>
                  </a:lnTo>
                  <a:lnTo>
                    <a:pt x="173" y="81"/>
                  </a:lnTo>
                  <a:cubicBezTo>
                    <a:pt x="173" y="58"/>
                    <a:pt x="165" y="38"/>
                    <a:pt x="149" y="23"/>
                  </a:cubicBezTo>
                  <a:cubicBezTo>
                    <a:pt x="131" y="7"/>
                    <a:pt x="112" y="0"/>
                    <a:pt x="89" y="0"/>
                  </a:cubicBez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00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92" name="Google Shape;392;p36"/>
            <p:cNvSpPr/>
            <p:nvPr/>
          </p:nvSpPr>
          <p:spPr>
            <a:xfrm>
              <a:off x="560388" y="4821238"/>
              <a:ext cx="119063" cy="138113"/>
            </a:xfrm>
            <a:custGeom>
              <a:rect b="b" l="l" r="r" t="t"/>
              <a:pathLst>
                <a:path extrusionOk="0" h="688" w="607">
                  <a:moveTo>
                    <a:pt x="302" y="0"/>
                  </a:moveTo>
                  <a:lnTo>
                    <a:pt x="302" y="0"/>
                  </a:lnTo>
                  <a:cubicBezTo>
                    <a:pt x="498" y="0"/>
                    <a:pt x="607" y="130"/>
                    <a:pt x="607" y="345"/>
                  </a:cubicBezTo>
                  <a:cubicBezTo>
                    <a:pt x="607" y="560"/>
                    <a:pt x="498" y="688"/>
                    <a:pt x="302" y="688"/>
                  </a:cubicBezTo>
                  <a:cubicBezTo>
                    <a:pt x="103" y="688"/>
                    <a:pt x="0" y="560"/>
                    <a:pt x="0" y="345"/>
                  </a:cubicBezTo>
                  <a:cubicBezTo>
                    <a:pt x="0" y="130"/>
                    <a:pt x="103" y="0"/>
                    <a:pt x="302" y="0"/>
                  </a:cubicBezTo>
                  <a:close/>
                  <a:moveTo>
                    <a:pt x="302" y="547"/>
                  </a:moveTo>
                  <a:lnTo>
                    <a:pt x="302" y="547"/>
                  </a:lnTo>
                  <a:cubicBezTo>
                    <a:pt x="405" y="547"/>
                    <a:pt x="438" y="439"/>
                    <a:pt x="438" y="347"/>
                  </a:cubicBezTo>
                  <a:cubicBezTo>
                    <a:pt x="438" y="256"/>
                    <a:pt x="405" y="146"/>
                    <a:pt x="302" y="146"/>
                  </a:cubicBezTo>
                  <a:cubicBezTo>
                    <a:pt x="199" y="146"/>
                    <a:pt x="168" y="256"/>
                    <a:pt x="168" y="347"/>
                  </a:cubicBezTo>
                  <a:cubicBezTo>
                    <a:pt x="168" y="439"/>
                    <a:pt x="199" y="547"/>
                    <a:pt x="302" y="547"/>
                  </a:cubicBez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00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93" name="Google Shape;393;p36"/>
            <p:cNvSpPr/>
            <p:nvPr/>
          </p:nvSpPr>
          <p:spPr>
            <a:xfrm>
              <a:off x="382588" y="4821238"/>
              <a:ext cx="117475" cy="138113"/>
            </a:xfrm>
            <a:custGeom>
              <a:rect b="b" l="l" r="r" t="t"/>
              <a:pathLst>
                <a:path extrusionOk="0" h="689" w="592">
                  <a:moveTo>
                    <a:pt x="303" y="547"/>
                  </a:moveTo>
                  <a:lnTo>
                    <a:pt x="303" y="547"/>
                  </a:lnTo>
                  <a:cubicBezTo>
                    <a:pt x="199" y="547"/>
                    <a:pt x="168" y="439"/>
                    <a:pt x="168" y="347"/>
                  </a:cubicBezTo>
                  <a:cubicBezTo>
                    <a:pt x="168" y="256"/>
                    <a:pt x="199" y="146"/>
                    <a:pt x="303" y="146"/>
                  </a:cubicBezTo>
                  <a:cubicBezTo>
                    <a:pt x="356" y="146"/>
                    <a:pt x="391" y="176"/>
                    <a:pt x="412" y="217"/>
                  </a:cubicBezTo>
                  <a:lnTo>
                    <a:pt x="592" y="217"/>
                  </a:lnTo>
                  <a:cubicBezTo>
                    <a:pt x="556" y="80"/>
                    <a:pt x="456" y="0"/>
                    <a:pt x="303" y="0"/>
                  </a:cubicBezTo>
                  <a:cubicBezTo>
                    <a:pt x="103" y="0"/>
                    <a:pt x="0" y="130"/>
                    <a:pt x="0" y="345"/>
                  </a:cubicBezTo>
                  <a:cubicBezTo>
                    <a:pt x="0" y="560"/>
                    <a:pt x="103" y="689"/>
                    <a:pt x="303" y="689"/>
                  </a:cubicBezTo>
                  <a:cubicBezTo>
                    <a:pt x="456" y="689"/>
                    <a:pt x="556" y="609"/>
                    <a:pt x="592" y="473"/>
                  </a:cubicBezTo>
                  <a:lnTo>
                    <a:pt x="474" y="473"/>
                  </a:lnTo>
                  <a:cubicBezTo>
                    <a:pt x="474" y="473"/>
                    <a:pt x="442" y="473"/>
                    <a:pt x="424" y="491"/>
                  </a:cubicBezTo>
                  <a:cubicBezTo>
                    <a:pt x="392" y="520"/>
                    <a:pt x="367" y="547"/>
                    <a:pt x="303" y="547"/>
                  </a:cubicBez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00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94" name="Google Shape;394;p36"/>
            <p:cNvSpPr/>
            <p:nvPr/>
          </p:nvSpPr>
          <p:spPr>
            <a:xfrm>
              <a:off x="692151" y="4824413"/>
              <a:ext cx="114299" cy="134938"/>
            </a:xfrm>
            <a:custGeom>
              <a:rect b="b" l="l" r="r" t="t"/>
              <a:pathLst>
                <a:path extrusionOk="0" h="672" w="577">
                  <a:moveTo>
                    <a:pt x="553" y="25"/>
                  </a:moveTo>
                  <a:lnTo>
                    <a:pt x="553" y="25"/>
                  </a:lnTo>
                  <a:cubicBezTo>
                    <a:pt x="538" y="8"/>
                    <a:pt x="518" y="0"/>
                    <a:pt x="492" y="0"/>
                  </a:cubicBezTo>
                  <a:lnTo>
                    <a:pt x="406" y="0"/>
                  </a:lnTo>
                  <a:lnTo>
                    <a:pt x="406" y="417"/>
                  </a:lnTo>
                  <a:cubicBezTo>
                    <a:pt x="406" y="457"/>
                    <a:pt x="393" y="486"/>
                    <a:pt x="370" y="504"/>
                  </a:cubicBezTo>
                  <a:cubicBezTo>
                    <a:pt x="346" y="522"/>
                    <a:pt x="318" y="531"/>
                    <a:pt x="288" y="531"/>
                  </a:cubicBezTo>
                  <a:cubicBezTo>
                    <a:pt x="259" y="531"/>
                    <a:pt x="232" y="522"/>
                    <a:pt x="208" y="504"/>
                  </a:cubicBezTo>
                  <a:cubicBezTo>
                    <a:pt x="184" y="486"/>
                    <a:pt x="172" y="457"/>
                    <a:pt x="172" y="417"/>
                  </a:cubicBezTo>
                  <a:lnTo>
                    <a:pt x="172" y="85"/>
                  </a:lnTo>
                  <a:cubicBezTo>
                    <a:pt x="172" y="61"/>
                    <a:pt x="164" y="41"/>
                    <a:pt x="148" y="25"/>
                  </a:cubicBezTo>
                  <a:cubicBezTo>
                    <a:pt x="132" y="8"/>
                    <a:pt x="112" y="0"/>
                    <a:pt x="88" y="0"/>
                  </a:cubicBezTo>
                  <a:lnTo>
                    <a:pt x="0" y="0"/>
                  </a:lnTo>
                  <a:lnTo>
                    <a:pt x="0" y="387"/>
                  </a:lnTo>
                  <a:cubicBezTo>
                    <a:pt x="0" y="505"/>
                    <a:pt x="34" y="577"/>
                    <a:pt x="93" y="618"/>
                  </a:cubicBezTo>
                  <a:cubicBezTo>
                    <a:pt x="151" y="659"/>
                    <a:pt x="216" y="672"/>
                    <a:pt x="288" y="672"/>
                  </a:cubicBezTo>
                  <a:cubicBezTo>
                    <a:pt x="362" y="672"/>
                    <a:pt x="426" y="659"/>
                    <a:pt x="485" y="618"/>
                  </a:cubicBezTo>
                  <a:cubicBezTo>
                    <a:pt x="544" y="577"/>
                    <a:pt x="577" y="505"/>
                    <a:pt x="577" y="387"/>
                  </a:cubicBezTo>
                  <a:lnTo>
                    <a:pt x="577" y="85"/>
                  </a:lnTo>
                  <a:cubicBezTo>
                    <a:pt x="577" y="61"/>
                    <a:pt x="569" y="41"/>
                    <a:pt x="553" y="25"/>
                  </a:cubicBez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00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95" name="Google Shape;395;p36"/>
            <p:cNvSpPr/>
            <p:nvPr/>
          </p:nvSpPr>
          <p:spPr>
            <a:xfrm>
              <a:off x="820738" y="4784726"/>
              <a:ext cx="122237" cy="174624"/>
            </a:xfrm>
            <a:custGeom>
              <a:rect b="b" l="l" r="r" t="t"/>
              <a:pathLst>
                <a:path extrusionOk="0" h="868" w="618">
                  <a:moveTo>
                    <a:pt x="308" y="726"/>
                  </a:moveTo>
                  <a:lnTo>
                    <a:pt x="308" y="726"/>
                  </a:lnTo>
                  <a:cubicBezTo>
                    <a:pt x="203" y="726"/>
                    <a:pt x="171" y="618"/>
                    <a:pt x="171" y="526"/>
                  </a:cubicBezTo>
                  <a:cubicBezTo>
                    <a:pt x="171" y="435"/>
                    <a:pt x="203" y="325"/>
                    <a:pt x="308" y="325"/>
                  </a:cubicBezTo>
                  <a:cubicBezTo>
                    <a:pt x="413" y="325"/>
                    <a:pt x="446" y="434"/>
                    <a:pt x="446" y="525"/>
                  </a:cubicBezTo>
                  <a:lnTo>
                    <a:pt x="446" y="527"/>
                  </a:lnTo>
                  <a:cubicBezTo>
                    <a:pt x="446" y="618"/>
                    <a:pt x="413" y="726"/>
                    <a:pt x="308" y="726"/>
                  </a:cubicBezTo>
                  <a:close/>
                  <a:moveTo>
                    <a:pt x="593" y="23"/>
                  </a:moveTo>
                  <a:lnTo>
                    <a:pt x="593" y="23"/>
                  </a:lnTo>
                  <a:cubicBezTo>
                    <a:pt x="576" y="7"/>
                    <a:pt x="557" y="0"/>
                    <a:pt x="533" y="0"/>
                  </a:cubicBezTo>
                  <a:lnTo>
                    <a:pt x="446" y="0"/>
                  </a:lnTo>
                  <a:lnTo>
                    <a:pt x="446" y="246"/>
                  </a:lnTo>
                  <a:cubicBezTo>
                    <a:pt x="420" y="221"/>
                    <a:pt x="364" y="179"/>
                    <a:pt x="280" y="179"/>
                  </a:cubicBezTo>
                  <a:cubicBezTo>
                    <a:pt x="102" y="179"/>
                    <a:pt x="0" y="309"/>
                    <a:pt x="0" y="524"/>
                  </a:cubicBezTo>
                  <a:cubicBezTo>
                    <a:pt x="0" y="739"/>
                    <a:pt x="106" y="868"/>
                    <a:pt x="308" y="868"/>
                  </a:cubicBezTo>
                  <a:cubicBezTo>
                    <a:pt x="506" y="868"/>
                    <a:pt x="616" y="740"/>
                    <a:pt x="618" y="527"/>
                  </a:cubicBezTo>
                  <a:lnTo>
                    <a:pt x="618" y="81"/>
                  </a:lnTo>
                  <a:cubicBezTo>
                    <a:pt x="618" y="58"/>
                    <a:pt x="609" y="38"/>
                    <a:pt x="593" y="23"/>
                  </a:cubicBez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00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96" name="Google Shape;396;p36"/>
            <p:cNvSpPr/>
            <p:nvPr/>
          </p:nvSpPr>
          <p:spPr>
            <a:xfrm>
              <a:off x="955676" y="4821238"/>
              <a:ext cx="119062" cy="138113"/>
            </a:xfrm>
            <a:custGeom>
              <a:rect b="b" l="l" r="r" t="t"/>
              <a:pathLst>
                <a:path extrusionOk="0" h="689" w="606">
                  <a:moveTo>
                    <a:pt x="303" y="146"/>
                  </a:moveTo>
                  <a:lnTo>
                    <a:pt x="303" y="146"/>
                  </a:lnTo>
                  <a:cubicBezTo>
                    <a:pt x="231" y="146"/>
                    <a:pt x="184" y="200"/>
                    <a:pt x="178" y="262"/>
                  </a:cubicBezTo>
                  <a:lnTo>
                    <a:pt x="429" y="262"/>
                  </a:lnTo>
                  <a:cubicBezTo>
                    <a:pt x="428" y="200"/>
                    <a:pt x="373" y="146"/>
                    <a:pt x="303" y="146"/>
                  </a:cubicBezTo>
                  <a:close/>
                  <a:moveTo>
                    <a:pt x="606" y="307"/>
                  </a:moveTo>
                  <a:lnTo>
                    <a:pt x="606" y="307"/>
                  </a:lnTo>
                  <a:cubicBezTo>
                    <a:pt x="606" y="320"/>
                    <a:pt x="603" y="333"/>
                    <a:pt x="597" y="345"/>
                  </a:cubicBezTo>
                  <a:cubicBezTo>
                    <a:pt x="593" y="353"/>
                    <a:pt x="588" y="359"/>
                    <a:pt x="582" y="366"/>
                  </a:cubicBezTo>
                  <a:cubicBezTo>
                    <a:pt x="566" y="382"/>
                    <a:pt x="547" y="391"/>
                    <a:pt x="524" y="391"/>
                  </a:cubicBezTo>
                  <a:lnTo>
                    <a:pt x="172" y="391"/>
                  </a:lnTo>
                  <a:cubicBezTo>
                    <a:pt x="176" y="470"/>
                    <a:pt x="216" y="547"/>
                    <a:pt x="303" y="547"/>
                  </a:cubicBezTo>
                  <a:cubicBezTo>
                    <a:pt x="368" y="547"/>
                    <a:pt x="393" y="520"/>
                    <a:pt x="424" y="491"/>
                  </a:cubicBezTo>
                  <a:cubicBezTo>
                    <a:pt x="442" y="473"/>
                    <a:pt x="474" y="473"/>
                    <a:pt x="474" y="473"/>
                  </a:cubicBezTo>
                  <a:lnTo>
                    <a:pt x="593" y="473"/>
                  </a:lnTo>
                  <a:cubicBezTo>
                    <a:pt x="556" y="609"/>
                    <a:pt x="457" y="689"/>
                    <a:pt x="303" y="689"/>
                  </a:cubicBezTo>
                  <a:cubicBezTo>
                    <a:pt x="104" y="689"/>
                    <a:pt x="0" y="560"/>
                    <a:pt x="0" y="345"/>
                  </a:cubicBezTo>
                  <a:cubicBezTo>
                    <a:pt x="0" y="130"/>
                    <a:pt x="104" y="0"/>
                    <a:pt x="303" y="0"/>
                  </a:cubicBezTo>
                  <a:cubicBezTo>
                    <a:pt x="457" y="0"/>
                    <a:pt x="556" y="80"/>
                    <a:pt x="593" y="217"/>
                  </a:cubicBezTo>
                  <a:cubicBezTo>
                    <a:pt x="599" y="242"/>
                    <a:pt x="603" y="268"/>
                    <a:pt x="606" y="297"/>
                  </a:cubicBezTo>
                  <a:lnTo>
                    <a:pt x="606" y="307"/>
                  </a:ln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00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97" name="Google Shape;397;p36"/>
            <p:cNvSpPr/>
            <p:nvPr/>
          </p:nvSpPr>
          <p:spPr>
            <a:xfrm>
              <a:off x="1169988" y="4821238"/>
              <a:ext cx="109537" cy="138113"/>
            </a:xfrm>
            <a:custGeom>
              <a:rect b="b" l="l" r="r" t="t"/>
              <a:pathLst>
                <a:path extrusionOk="0" h="688" w="559">
                  <a:moveTo>
                    <a:pt x="372" y="508"/>
                  </a:moveTo>
                  <a:lnTo>
                    <a:pt x="372" y="508"/>
                  </a:lnTo>
                  <a:cubicBezTo>
                    <a:pt x="345" y="534"/>
                    <a:pt x="309" y="547"/>
                    <a:pt x="263" y="547"/>
                  </a:cubicBezTo>
                  <a:cubicBezTo>
                    <a:pt x="249" y="547"/>
                    <a:pt x="203" y="544"/>
                    <a:pt x="184" y="526"/>
                  </a:cubicBezTo>
                  <a:cubicBezTo>
                    <a:pt x="170" y="513"/>
                    <a:pt x="161" y="499"/>
                    <a:pt x="161" y="475"/>
                  </a:cubicBezTo>
                  <a:cubicBezTo>
                    <a:pt x="161" y="457"/>
                    <a:pt x="168" y="440"/>
                    <a:pt x="179" y="429"/>
                  </a:cubicBezTo>
                  <a:cubicBezTo>
                    <a:pt x="203" y="403"/>
                    <a:pt x="230" y="399"/>
                    <a:pt x="288" y="386"/>
                  </a:cubicBezTo>
                  <a:cubicBezTo>
                    <a:pt x="327" y="378"/>
                    <a:pt x="373" y="364"/>
                    <a:pt x="398" y="350"/>
                  </a:cubicBezTo>
                  <a:lnTo>
                    <a:pt x="398" y="400"/>
                  </a:lnTo>
                  <a:cubicBezTo>
                    <a:pt x="398" y="446"/>
                    <a:pt x="399" y="483"/>
                    <a:pt x="372" y="508"/>
                  </a:cubicBezTo>
                  <a:close/>
                  <a:moveTo>
                    <a:pt x="559" y="185"/>
                  </a:moveTo>
                  <a:lnTo>
                    <a:pt x="559" y="185"/>
                  </a:lnTo>
                  <a:cubicBezTo>
                    <a:pt x="559" y="126"/>
                    <a:pt x="534" y="80"/>
                    <a:pt x="486" y="47"/>
                  </a:cubicBezTo>
                  <a:cubicBezTo>
                    <a:pt x="440" y="17"/>
                    <a:pt x="371" y="0"/>
                    <a:pt x="278" y="0"/>
                  </a:cubicBezTo>
                  <a:cubicBezTo>
                    <a:pt x="196" y="0"/>
                    <a:pt x="131" y="20"/>
                    <a:pt x="87" y="57"/>
                  </a:cubicBezTo>
                  <a:cubicBezTo>
                    <a:pt x="47" y="90"/>
                    <a:pt x="23" y="135"/>
                    <a:pt x="17" y="185"/>
                  </a:cubicBezTo>
                  <a:lnTo>
                    <a:pt x="183" y="185"/>
                  </a:lnTo>
                  <a:cubicBezTo>
                    <a:pt x="191" y="165"/>
                    <a:pt x="205" y="152"/>
                    <a:pt x="224" y="146"/>
                  </a:cubicBezTo>
                  <a:cubicBezTo>
                    <a:pt x="242" y="139"/>
                    <a:pt x="262" y="136"/>
                    <a:pt x="286" y="136"/>
                  </a:cubicBezTo>
                  <a:cubicBezTo>
                    <a:pt x="315" y="136"/>
                    <a:pt x="335" y="139"/>
                    <a:pt x="356" y="147"/>
                  </a:cubicBezTo>
                  <a:cubicBezTo>
                    <a:pt x="381" y="156"/>
                    <a:pt x="394" y="170"/>
                    <a:pt x="394" y="195"/>
                  </a:cubicBezTo>
                  <a:cubicBezTo>
                    <a:pt x="394" y="221"/>
                    <a:pt x="358" y="246"/>
                    <a:pt x="286" y="255"/>
                  </a:cubicBezTo>
                  <a:cubicBezTo>
                    <a:pt x="198" y="266"/>
                    <a:pt x="129" y="276"/>
                    <a:pt x="66" y="322"/>
                  </a:cubicBezTo>
                  <a:cubicBezTo>
                    <a:pt x="26" y="352"/>
                    <a:pt x="0" y="406"/>
                    <a:pt x="0" y="475"/>
                  </a:cubicBezTo>
                  <a:cubicBezTo>
                    <a:pt x="0" y="549"/>
                    <a:pt x="23" y="601"/>
                    <a:pt x="67" y="633"/>
                  </a:cubicBezTo>
                  <a:cubicBezTo>
                    <a:pt x="107" y="663"/>
                    <a:pt x="170" y="688"/>
                    <a:pt x="274" y="688"/>
                  </a:cubicBezTo>
                  <a:cubicBezTo>
                    <a:pt x="366" y="688"/>
                    <a:pt x="436" y="668"/>
                    <a:pt x="482" y="637"/>
                  </a:cubicBezTo>
                  <a:cubicBezTo>
                    <a:pt x="530" y="604"/>
                    <a:pt x="557" y="566"/>
                    <a:pt x="559" y="497"/>
                  </a:cubicBezTo>
                  <a:lnTo>
                    <a:pt x="559" y="185"/>
                  </a:ln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00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cxnSp>
        <p:nvCxnSpPr>
          <p:cNvPr id="398" name="Google Shape;398;p36"/>
          <p:cNvCxnSpPr/>
          <p:nvPr/>
        </p:nvCxnSpPr>
        <p:spPr>
          <a:xfrm>
            <a:off x="411480" y="412170"/>
            <a:ext cx="8321100" cy="0"/>
          </a:xfrm>
          <a:prstGeom prst="straightConnector1">
            <a:avLst/>
          </a:prstGeom>
          <a:noFill/>
          <a:ln cap="flat" cmpd="sng" w="9525">
            <a:solidFill>
              <a:srgbClr val="B4B4B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9" name="Google Shape;399;p36"/>
          <p:cNvSpPr txBox="1"/>
          <p:nvPr>
            <p:ph type="title"/>
          </p:nvPr>
        </p:nvSpPr>
        <p:spPr>
          <a:xfrm>
            <a:off x="411480" y="462516"/>
            <a:ext cx="8321100" cy="417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Lato"/>
              <a:buNone/>
              <a:defRPr b="0" i="0" sz="23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00" name="Google Shape;400;p36"/>
          <p:cNvSpPr txBox="1"/>
          <p:nvPr>
            <p:ph idx="1" type="body"/>
          </p:nvPr>
        </p:nvSpPr>
        <p:spPr>
          <a:xfrm>
            <a:off x="411480" y="880215"/>
            <a:ext cx="8321100" cy="3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b="0" i="0" sz="17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b="0" i="0" sz="1700" u="none" cap="none" strike="noStrike">
                <a:solidFill>
                  <a:schemeClr val="accent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-228600" lvl="2" marL="1371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b="0" i="0" sz="1700" u="none" cap="none" strike="noStrike">
                <a:solidFill>
                  <a:schemeClr val="accent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-228600" lvl="3" marL="1828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b="0" i="0" sz="1700" u="none" cap="none" strike="noStrike">
                <a:solidFill>
                  <a:schemeClr val="accent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-228600" lvl="4" marL="22860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b="0" i="0" sz="1700" u="none" cap="none" strike="noStrike">
                <a:solidFill>
                  <a:schemeClr val="accent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-336550" lvl="5" marL="2743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b="0" i="0" sz="17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36550" lvl="6" marL="3200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b="0" i="0" sz="17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3655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b="0" i="0" sz="17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365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b="0" i="0" sz="17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ver Page (DARK)">
  <p:cSld name="Cover Page (DARK)"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37"/>
          <p:cNvSpPr/>
          <p:nvPr/>
        </p:nvSpPr>
        <p:spPr>
          <a:xfrm>
            <a:off x="811179" y="1705415"/>
            <a:ext cx="1539204" cy="308027"/>
          </a:xfrm>
          <a:custGeom>
            <a:rect b="b" l="l" r="r" t="t"/>
            <a:pathLst>
              <a:path extrusionOk="0" h="1428" w="7139">
                <a:moveTo>
                  <a:pt x="6157" y="323"/>
                </a:moveTo>
                <a:cubicBezTo>
                  <a:pt x="6087" y="323"/>
                  <a:pt x="6019" y="333"/>
                  <a:pt x="5952" y="352"/>
                </a:cubicBezTo>
                <a:cubicBezTo>
                  <a:pt x="5921" y="360"/>
                  <a:pt x="5891" y="372"/>
                  <a:pt x="5863" y="386"/>
                </a:cubicBezTo>
                <a:cubicBezTo>
                  <a:pt x="5858" y="377"/>
                  <a:pt x="5851" y="370"/>
                  <a:pt x="5844" y="362"/>
                </a:cubicBezTo>
                <a:cubicBezTo>
                  <a:pt x="5818" y="336"/>
                  <a:pt x="5787" y="323"/>
                  <a:pt x="5750" y="323"/>
                </a:cubicBezTo>
                <a:lnTo>
                  <a:pt x="5610" y="323"/>
                </a:lnTo>
                <a:lnTo>
                  <a:pt x="5610" y="1416"/>
                </a:lnTo>
                <a:lnTo>
                  <a:pt x="5883" y="1416"/>
                </a:lnTo>
                <a:lnTo>
                  <a:pt x="5883" y="848"/>
                </a:lnTo>
                <a:cubicBezTo>
                  <a:pt x="5883" y="738"/>
                  <a:pt x="5901" y="696"/>
                  <a:pt x="5938" y="657"/>
                </a:cubicBezTo>
                <a:cubicBezTo>
                  <a:pt x="5975" y="619"/>
                  <a:pt x="6030" y="600"/>
                  <a:pt x="6105" y="600"/>
                </a:cubicBezTo>
                <a:lnTo>
                  <a:pt x="6223" y="600"/>
                </a:lnTo>
                <a:lnTo>
                  <a:pt x="6223" y="322"/>
                </a:lnTo>
                <a:lnTo>
                  <a:pt x="6157" y="322"/>
                </a:lnTo>
                <a:lnTo>
                  <a:pt x="6157" y="323"/>
                </a:lnTo>
                <a:close/>
                <a:moveTo>
                  <a:pt x="1033" y="0"/>
                </a:moveTo>
                <a:lnTo>
                  <a:pt x="1033" y="1281"/>
                </a:lnTo>
                <a:cubicBezTo>
                  <a:pt x="1033" y="1319"/>
                  <a:pt x="1046" y="1351"/>
                  <a:pt x="1072" y="1377"/>
                </a:cubicBezTo>
                <a:cubicBezTo>
                  <a:pt x="1098" y="1403"/>
                  <a:pt x="1129" y="1416"/>
                  <a:pt x="1166" y="1416"/>
                </a:cubicBezTo>
                <a:lnTo>
                  <a:pt x="1307" y="1416"/>
                </a:lnTo>
                <a:lnTo>
                  <a:pt x="1307" y="135"/>
                </a:lnTo>
                <a:cubicBezTo>
                  <a:pt x="1307" y="97"/>
                  <a:pt x="1294" y="64"/>
                  <a:pt x="1268" y="38"/>
                </a:cubicBezTo>
                <a:cubicBezTo>
                  <a:pt x="1241" y="12"/>
                  <a:pt x="1209" y="0"/>
                  <a:pt x="1174" y="0"/>
                </a:cubicBezTo>
                <a:lnTo>
                  <a:pt x="1033" y="0"/>
                </a:lnTo>
                <a:close/>
                <a:moveTo>
                  <a:pt x="2102" y="866"/>
                </a:moveTo>
                <a:cubicBezTo>
                  <a:pt x="2102" y="715"/>
                  <a:pt x="2051" y="535"/>
                  <a:pt x="1889" y="535"/>
                </a:cubicBezTo>
                <a:cubicBezTo>
                  <a:pt x="1727" y="535"/>
                  <a:pt x="1677" y="715"/>
                  <a:pt x="1677" y="866"/>
                </a:cubicBezTo>
                <a:cubicBezTo>
                  <a:pt x="1677" y="1017"/>
                  <a:pt x="1726" y="1194"/>
                  <a:pt x="1889" y="1194"/>
                </a:cubicBezTo>
                <a:cubicBezTo>
                  <a:pt x="2051" y="1194"/>
                  <a:pt x="2102" y="1016"/>
                  <a:pt x="2102" y="866"/>
                </a:cubicBezTo>
                <a:close/>
                <a:moveTo>
                  <a:pt x="2367" y="862"/>
                </a:moveTo>
                <a:cubicBezTo>
                  <a:pt x="2367" y="1215"/>
                  <a:pt x="2196" y="1427"/>
                  <a:pt x="1889" y="1427"/>
                </a:cubicBezTo>
                <a:cubicBezTo>
                  <a:pt x="1574" y="1427"/>
                  <a:pt x="1411" y="1215"/>
                  <a:pt x="1411" y="862"/>
                </a:cubicBezTo>
                <a:cubicBezTo>
                  <a:pt x="1411" y="509"/>
                  <a:pt x="1574" y="296"/>
                  <a:pt x="1889" y="296"/>
                </a:cubicBezTo>
                <a:cubicBezTo>
                  <a:pt x="2196" y="296"/>
                  <a:pt x="2367" y="509"/>
                  <a:pt x="2367" y="862"/>
                </a:cubicBezTo>
                <a:close/>
                <a:moveTo>
                  <a:pt x="265" y="866"/>
                </a:moveTo>
                <a:cubicBezTo>
                  <a:pt x="265" y="715"/>
                  <a:pt x="314" y="535"/>
                  <a:pt x="476" y="535"/>
                </a:cubicBezTo>
                <a:cubicBezTo>
                  <a:pt x="560" y="535"/>
                  <a:pt x="614" y="584"/>
                  <a:pt x="648" y="652"/>
                </a:cubicBezTo>
                <a:lnTo>
                  <a:pt x="932" y="652"/>
                </a:lnTo>
                <a:cubicBezTo>
                  <a:pt x="875" y="426"/>
                  <a:pt x="718" y="296"/>
                  <a:pt x="477" y="296"/>
                </a:cubicBezTo>
                <a:cubicBezTo>
                  <a:pt x="163" y="296"/>
                  <a:pt x="0" y="509"/>
                  <a:pt x="0" y="862"/>
                </a:cubicBezTo>
                <a:cubicBezTo>
                  <a:pt x="0" y="1215"/>
                  <a:pt x="163" y="1427"/>
                  <a:pt x="477" y="1427"/>
                </a:cubicBezTo>
                <a:cubicBezTo>
                  <a:pt x="718" y="1427"/>
                  <a:pt x="875" y="1297"/>
                  <a:pt x="932" y="1072"/>
                </a:cubicBezTo>
                <a:lnTo>
                  <a:pt x="746" y="1072"/>
                </a:lnTo>
                <a:cubicBezTo>
                  <a:pt x="746" y="1072"/>
                  <a:pt x="696" y="1073"/>
                  <a:pt x="667" y="1101"/>
                </a:cubicBezTo>
                <a:cubicBezTo>
                  <a:pt x="618" y="1150"/>
                  <a:pt x="578" y="1194"/>
                  <a:pt x="476" y="1194"/>
                </a:cubicBezTo>
                <a:cubicBezTo>
                  <a:pt x="314" y="1194"/>
                  <a:pt x="265" y="1016"/>
                  <a:pt x="265" y="866"/>
                </a:cubicBezTo>
                <a:close/>
                <a:moveTo>
                  <a:pt x="3243" y="321"/>
                </a:moveTo>
                <a:lnTo>
                  <a:pt x="3107" y="321"/>
                </a:lnTo>
                <a:lnTo>
                  <a:pt x="3107" y="1007"/>
                </a:lnTo>
                <a:cubicBezTo>
                  <a:pt x="3107" y="1072"/>
                  <a:pt x="3088" y="1120"/>
                  <a:pt x="3050" y="1150"/>
                </a:cubicBezTo>
                <a:cubicBezTo>
                  <a:pt x="3013" y="1180"/>
                  <a:pt x="2971" y="1195"/>
                  <a:pt x="2923" y="1195"/>
                </a:cubicBezTo>
                <a:cubicBezTo>
                  <a:pt x="2877" y="1195"/>
                  <a:pt x="2833" y="1180"/>
                  <a:pt x="2796" y="1150"/>
                </a:cubicBezTo>
                <a:cubicBezTo>
                  <a:pt x="2758" y="1119"/>
                  <a:pt x="2739" y="1072"/>
                  <a:pt x="2739" y="1007"/>
                </a:cubicBezTo>
                <a:lnTo>
                  <a:pt x="2739" y="461"/>
                </a:lnTo>
                <a:cubicBezTo>
                  <a:pt x="2739" y="423"/>
                  <a:pt x="2728" y="390"/>
                  <a:pt x="2703" y="362"/>
                </a:cubicBezTo>
                <a:cubicBezTo>
                  <a:pt x="2678" y="335"/>
                  <a:pt x="2647" y="321"/>
                  <a:pt x="2608" y="321"/>
                </a:cubicBezTo>
                <a:lnTo>
                  <a:pt x="2471" y="321"/>
                </a:lnTo>
                <a:lnTo>
                  <a:pt x="2471" y="956"/>
                </a:lnTo>
                <a:cubicBezTo>
                  <a:pt x="2471" y="1150"/>
                  <a:pt x="2522" y="1269"/>
                  <a:pt x="2615" y="1335"/>
                </a:cubicBezTo>
                <a:cubicBezTo>
                  <a:pt x="2707" y="1402"/>
                  <a:pt x="2809" y="1425"/>
                  <a:pt x="2924" y="1425"/>
                </a:cubicBezTo>
                <a:cubicBezTo>
                  <a:pt x="3038" y="1425"/>
                  <a:pt x="3141" y="1402"/>
                  <a:pt x="3233" y="1335"/>
                </a:cubicBezTo>
                <a:cubicBezTo>
                  <a:pt x="3326" y="1268"/>
                  <a:pt x="3378" y="1148"/>
                  <a:pt x="3378" y="956"/>
                </a:cubicBezTo>
                <a:lnTo>
                  <a:pt x="3378" y="460"/>
                </a:lnTo>
                <a:cubicBezTo>
                  <a:pt x="3377" y="423"/>
                  <a:pt x="3364" y="390"/>
                  <a:pt x="3339" y="362"/>
                </a:cubicBezTo>
                <a:cubicBezTo>
                  <a:pt x="3314" y="335"/>
                  <a:pt x="3283" y="321"/>
                  <a:pt x="3243" y="321"/>
                </a:cubicBezTo>
                <a:close/>
                <a:moveTo>
                  <a:pt x="4323" y="0"/>
                </a:moveTo>
                <a:lnTo>
                  <a:pt x="4185" y="0"/>
                </a:lnTo>
                <a:lnTo>
                  <a:pt x="4185" y="406"/>
                </a:lnTo>
                <a:cubicBezTo>
                  <a:pt x="4144" y="366"/>
                  <a:pt x="4057" y="296"/>
                  <a:pt x="3924" y="296"/>
                </a:cubicBezTo>
                <a:cubicBezTo>
                  <a:pt x="3645" y="296"/>
                  <a:pt x="3486" y="509"/>
                  <a:pt x="3486" y="861"/>
                </a:cubicBezTo>
                <a:cubicBezTo>
                  <a:pt x="3486" y="1214"/>
                  <a:pt x="3650" y="1426"/>
                  <a:pt x="3969" y="1426"/>
                </a:cubicBezTo>
                <a:cubicBezTo>
                  <a:pt x="4281" y="1426"/>
                  <a:pt x="4454" y="1217"/>
                  <a:pt x="4455" y="866"/>
                </a:cubicBezTo>
                <a:lnTo>
                  <a:pt x="4455" y="133"/>
                </a:lnTo>
                <a:cubicBezTo>
                  <a:pt x="4455" y="97"/>
                  <a:pt x="4442" y="64"/>
                  <a:pt x="4416" y="38"/>
                </a:cubicBezTo>
                <a:cubicBezTo>
                  <a:pt x="4391" y="12"/>
                  <a:pt x="4359" y="0"/>
                  <a:pt x="4323" y="0"/>
                </a:cubicBezTo>
                <a:close/>
                <a:moveTo>
                  <a:pt x="3753" y="866"/>
                </a:moveTo>
                <a:cubicBezTo>
                  <a:pt x="3753" y="715"/>
                  <a:pt x="3803" y="535"/>
                  <a:pt x="3968" y="535"/>
                </a:cubicBezTo>
                <a:cubicBezTo>
                  <a:pt x="4132" y="535"/>
                  <a:pt x="4184" y="713"/>
                  <a:pt x="4185" y="862"/>
                </a:cubicBezTo>
                <a:lnTo>
                  <a:pt x="4185" y="866"/>
                </a:lnTo>
                <a:cubicBezTo>
                  <a:pt x="4185" y="1017"/>
                  <a:pt x="4132" y="1194"/>
                  <a:pt x="3968" y="1194"/>
                </a:cubicBezTo>
                <a:cubicBezTo>
                  <a:pt x="3803" y="1194"/>
                  <a:pt x="3753" y="1016"/>
                  <a:pt x="3753" y="866"/>
                </a:cubicBezTo>
                <a:close/>
                <a:moveTo>
                  <a:pt x="5510" y="799"/>
                </a:moveTo>
                <a:cubicBezTo>
                  <a:pt x="5510" y="822"/>
                  <a:pt x="5506" y="843"/>
                  <a:pt x="5496" y="862"/>
                </a:cubicBezTo>
                <a:cubicBezTo>
                  <a:pt x="5491" y="874"/>
                  <a:pt x="5482" y="886"/>
                  <a:pt x="5474" y="896"/>
                </a:cubicBezTo>
                <a:cubicBezTo>
                  <a:pt x="5449" y="923"/>
                  <a:pt x="5419" y="937"/>
                  <a:pt x="5382" y="937"/>
                </a:cubicBezTo>
                <a:lnTo>
                  <a:pt x="4827" y="937"/>
                </a:lnTo>
                <a:cubicBezTo>
                  <a:pt x="4833" y="1068"/>
                  <a:pt x="4897" y="1194"/>
                  <a:pt x="5034" y="1194"/>
                </a:cubicBezTo>
                <a:cubicBezTo>
                  <a:pt x="5136" y="1194"/>
                  <a:pt x="5176" y="1148"/>
                  <a:pt x="5224" y="1100"/>
                </a:cubicBezTo>
                <a:cubicBezTo>
                  <a:pt x="5252" y="1072"/>
                  <a:pt x="5302" y="1071"/>
                  <a:pt x="5302" y="1071"/>
                </a:cubicBezTo>
                <a:lnTo>
                  <a:pt x="5488" y="1071"/>
                </a:lnTo>
                <a:cubicBezTo>
                  <a:pt x="5430" y="1295"/>
                  <a:pt x="5274" y="1426"/>
                  <a:pt x="5033" y="1426"/>
                </a:cubicBezTo>
                <a:cubicBezTo>
                  <a:pt x="4719" y="1426"/>
                  <a:pt x="4556" y="1214"/>
                  <a:pt x="4556" y="861"/>
                </a:cubicBezTo>
                <a:cubicBezTo>
                  <a:pt x="4556" y="508"/>
                  <a:pt x="4719" y="295"/>
                  <a:pt x="5033" y="295"/>
                </a:cubicBezTo>
                <a:cubicBezTo>
                  <a:pt x="5274" y="295"/>
                  <a:pt x="5430" y="425"/>
                  <a:pt x="5488" y="651"/>
                </a:cubicBezTo>
                <a:cubicBezTo>
                  <a:pt x="5498" y="691"/>
                  <a:pt x="5505" y="734"/>
                  <a:pt x="5508" y="780"/>
                </a:cubicBezTo>
                <a:lnTo>
                  <a:pt x="5510" y="799"/>
                </a:lnTo>
                <a:close/>
                <a:moveTo>
                  <a:pt x="4839" y="725"/>
                </a:moveTo>
                <a:lnTo>
                  <a:pt x="5233" y="725"/>
                </a:lnTo>
                <a:cubicBezTo>
                  <a:pt x="5232" y="623"/>
                  <a:pt x="5145" y="535"/>
                  <a:pt x="5035" y="535"/>
                </a:cubicBezTo>
                <a:cubicBezTo>
                  <a:pt x="4922" y="535"/>
                  <a:pt x="4847" y="623"/>
                  <a:pt x="4839" y="725"/>
                </a:cubicBezTo>
                <a:close/>
                <a:moveTo>
                  <a:pt x="7138" y="600"/>
                </a:moveTo>
                <a:cubicBezTo>
                  <a:pt x="7138" y="503"/>
                  <a:pt x="7100" y="427"/>
                  <a:pt x="7024" y="373"/>
                </a:cubicBezTo>
                <a:cubicBezTo>
                  <a:pt x="6952" y="322"/>
                  <a:pt x="6842" y="296"/>
                  <a:pt x="6697" y="296"/>
                </a:cubicBezTo>
                <a:cubicBezTo>
                  <a:pt x="6566" y="296"/>
                  <a:pt x="6467" y="328"/>
                  <a:pt x="6397" y="389"/>
                </a:cubicBezTo>
                <a:cubicBezTo>
                  <a:pt x="6334" y="443"/>
                  <a:pt x="6296" y="517"/>
                  <a:pt x="6286" y="600"/>
                </a:cubicBezTo>
                <a:lnTo>
                  <a:pt x="6547" y="600"/>
                </a:lnTo>
                <a:cubicBezTo>
                  <a:pt x="6560" y="566"/>
                  <a:pt x="6583" y="545"/>
                  <a:pt x="6611" y="534"/>
                </a:cubicBezTo>
                <a:cubicBezTo>
                  <a:pt x="6639" y="523"/>
                  <a:pt x="6672" y="518"/>
                  <a:pt x="6708" y="518"/>
                </a:cubicBezTo>
                <a:cubicBezTo>
                  <a:pt x="6753" y="518"/>
                  <a:pt x="6786" y="524"/>
                  <a:pt x="6819" y="536"/>
                </a:cubicBezTo>
                <a:cubicBezTo>
                  <a:pt x="6859" y="550"/>
                  <a:pt x="6879" y="575"/>
                  <a:pt x="6879" y="615"/>
                </a:cubicBezTo>
                <a:cubicBezTo>
                  <a:pt x="6879" y="658"/>
                  <a:pt x="6822" y="699"/>
                  <a:pt x="6708" y="714"/>
                </a:cubicBezTo>
                <a:cubicBezTo>
                  <a:pt x="6571" y="732"/>
                  <a:pt x="6462" y="748"/>
                  <a:pt x="6362" y="823"/>
                </a:cubicBezTo>
                <a:cubicBezTo>
                  <a:pt x="6299" y="872"/>
                  <a:pt x="6259" y="962"/>
                  <a:pt x="6259" y="1075"/>
                </a:cubicBezTo>
                <a:cubicBezTo>
                  <a:pt x="6259" y="1196"/>
                  <a:pt x="6294" y="1282"/>
                  <a:pt x="6363" y="1335"/>
                </a:cubicBezTo>
                <a:cubicBezTo>
                  <a:pt x="6425" y="1384"/>
                  <a:pt x="6525" y="1425"/>
                  <a:pt x="6688" y="1425"/>
                </a:cubicBezTo>
                <a:cubicBezTo>
                  <a:pt x="6834" y="1425"/>
                  <a:pt x="6943" y="1391"/>
                  <a:pt x="7016" y="1341"/>
                </a:cubicBezTo>
                <a:cubicBezTo>
                  <a:pt x="7091" y="1287"/>
                  <a:pt x="7133" y="1225"/>
                  <a:pt x="7135" y="1111"/>
                </a:cubicBezTo>
                <a:lnTo>
                  <a:pt x="7135" y="600"/>
                </a:lnTo>
                <a:lnTo>
                  <a:pt x="7138" y="600"/>
                </a:lnTo>
                <a:close/>
                <a:moveTo>
                  <a:pt x="6672" y="1195"/>
                </a:moveTo>
                <a:cubicBezTo>
                  <a:pt x="6649" y="1195"/>
                  <a:pt x="6579" y="1190"/>
                  <a:pt x="6548" y="1159"/>
                </a:cubicBezTo>
                <a:cubicBezTo>
                  <a:pt x="6527" y="1138"/>
                  <a:pt x="6512" y="1115"/>
                  <a:pt x="6512" y="1075"/>
                </a:cubicBezTo>
                <a:cubicBezTo>
                  <a:pt x="6512" y="1046"/>
                  <a:pt x="6522" y="1018"/>
                  <a:pt x="6539" y="999"/>
                </a:cubicBezTo>
                <a:cubicBezTo>
                  <a:pt x="6578" y="957"/>
                  <a:pt x="6620" y="951"/>
                  <a:pt x="6711" y="930"/>
                </a:cubicBezTo>
                <a:cubicBezTo>
                  <a:pt x="6771" y="916"/>
                  <a:pt x="6845" y="894"/>
                  <a:pt x="6883" y="871"/>
                </a:cubicBezTo>
                <a:lnTo>
                  <a:pt x="6883" y="953"/>
                </a:lnTo>
                <a:cubicBezTo>
                  <a:pt x="6884" y="1028"/>
                  <a:pt x="6886" y="1089"/>
                  <a:pt x="6844" y="1131"/>
                </a:cubicBezTo>
                <a:cubicBezTo>
                  <a:pt x="6802" y="1173"/>
                  <a:pt x="6744" y="1195"/>
                  <a:pt x="6672" y="1195"/>
                </a:cubicBezTo>
                <a:close/>
              </a:path>
            </a:pathLst>
          </a:custGeom>
          <a:solidFill>
            <a:srgbClr val="333E47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293C4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03" name="Google Shape;403;p37"/>
          <p:cNvCxnSpPr/>
          <p:nvPr/>
        </p:nvCxnSpPr>
        <p:spPr>
          <a:xfrm>
            <a:off x="809282" y="2213826"/>
            <a:ext cx="1542900" cy="0"/>
          </a:xfrm>
          <a:prstGeom prst="straightConnector1">
            <a:avLst/>
          </a:prstGeom>
          <a:noFill/>
          <a:ln cap="flat" cmpd="sng" w="9525">
            <a:solidFill>
              <a:srgbClr val="B4B4B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04" name="Google Shape;404;p37"/>
          <p:cNvSpPr txBox="1"/>
          <p:nvPr>
            <p:ph type="title"/>
          </p:nvPr>
        </p:nvSpPr>
        <p:spPr>
          <a:xfrm>
            <a:off x="801724" y="2687105"/>
            <a:ext cx="7540800" cy="420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Lato Light"/>
              <a:buNone/>
              <a:defRPr b="0" i="0" sz="29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05" name="Google Shape;405;p37"/>
          <p:cNvSpPr txBox="1"/>
          <p:nvPr>
            <p:ph idx="1" type="body"/>
          </p:nvPr>
        </p:nvSpPr>
        <p:spPr>
          <a:xfrm>
            <a:off x="801724" y="3107220"/>
            <a:ext cx="7540800" cy="3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rtl="0" algn="l"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Arial"/>
              <a:buNone/>
              <a:defRPr b="0" i="0" sz="17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Arial"/>
              <a:buNone/>
              <a:defRPr b="0" i="0" sz="1700" u="none" cap="none" strike="noStrike">
                <a:solidFill>
                  <a:schemeClr val="accent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-228600" lvl="2" marL="1371600" marR="0" rtl="0" algn="l"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Arial"/>
              <a:buNone/>
              <a:defRPr b="0" i="0" sz="1700" u="none" cap="none" strike="noStrike">
                <a:solidFill>
                  <a:schemeClr val="accent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-228600" lvl="3" marL="1828800" marR="0" rtl="0" algn="l"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Arial"/>
              <a:buNone/>
              <a:defRPr b="0" i="0" sz="1700" u="none" cap="none" strike="noStrike">
                <a:solidFill>
                  <a:schemeClr val="accent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-228600" lvl="4" marL="2286000" marR="0" rtl="0" algn="l"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Arial"/>
              <a:buNone/>
              <a:defRPr b="0" i="0" sz="1700" u="none" cap="none" strike="noStrike">
                <a:solidFill>
                  <a:schemeClr val="accent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-336550" lvl="5" marL="2743200" marR="0" rtl="0" algn="l"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Arial"/>
              <a:buChar char="•"/>
              <a:defRPr b="0" i="0" sz="17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36550" lvl="6" marL="3200400" marR="0" rtl="0" algn="l"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Arial"/>
              <a:buChar char="•"/>
              <a:defRPr b="0" i="0" sz="17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3655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Arial"/>
              <a:buChar char="•"/>
              <a:defRPr b="0" i="0" sz="17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365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Arial"/>
              <a:buChar char="•"/>
              <a:defRPr b="0" i="0" sz="17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(DARK)">
  <p:cSld name="Section Title (DARK)"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38"/>
          <p:cNvSpPr txBox="1"/>
          <p:nvPr/>
        </p:nvSpPr>
        <p:spPr>
          <a:xfrm>
            <a:off x="7322860" y="4882121"/>
            <a:ext cx="1409700" cy="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B4B4B4"/>
                </a:solidFill>
                <a:latin typeface="Roboto"/>
                <a:ea typeface="Roboto"/>
                <a:cs typeface="Roboto"/>
                <a:sym typeface="Roboto"/>
              </a:rPr>
              <a:t>© Cloudera, Inc. All rights reserved.</a:t>
            </a:r>
            <a:endParaRPr sz="1100"/>
          </a:p>
        </p:txBody>
      </p:sp>
      <p:grpSp>
        <p:nvGrpSpPr>
          <p:cNvPr id="408" name="Google Shape;408;p38"/>
          <p:cNvGrpSpPr/>
          <p:nvPr/>
        </p:nvGrpSpPr>
        <p:grpSpPr>
          <a:xfrm>
            <a:off x="411465" y="4865945"/>
            <a:ext cx="534664" cy="104094"/>
            <a:chOff x="382588" y="4784726"/>
            <a:chExt cx="896937" cy="174625"/>
          </a:xfrm>
        </p:grpSpPr>
        <p:sp>
          <p:nvSpPr>
            <p:cNvPr id="409" name="Google Shape;409;p38"/>
            <p:cNvSpPr/>
            <p:nvPr/>
          </p:nvSpPr>
          <p:spPr>
            <a:xfrm>
              <a:off x="1087438" y="4824413"/>
              <a:ext cx="77788" cy="134938"/>
            </a:xfrm>
            <a:custGeom>
              <a:rect b="b" l="l" r="r" t="t"/>
              <a:pathLst>
                <a:path extrusionOk="0" h="666" w="390">
                  <a:moveTo>
                    <a:pt x="347" y="0"/>
                  </a:moveTo>
                  <a:lnTo>
                    <a:pt x="347" y="0"/>
                  </a:lnTo>
                  <a:cubicBezTo>
                    <a:pt x="303" y="0"/>
                    <a:pt x="259" y="5"/>
                    <a:pt x="217" y="17"/>
                  </a:cubicBezTo>
                  <a:cubicBezTo>
                    <a:pt x="197" y="23"/>
                    <a:pt x="178" y="30"/>
                    <a:pt x="161" y="38"/>
                  </a:cubicBezTo>
                  <a:cubicBezTo>
                    <a:pt x="158" y="33"/>
                    <a:pt x="154" y="28"/>
                    <a:pt x="149" y="24"/>
                  </a:cubicBezTo>
                  <a:cubicBezTo>
                    <a:pt x="132" y="7"/>
                    <a:pt x="112" y="0"/>
                    <a:pt x="89" y="0"/>
                  </a:cubicBezTo>
                  <a:lnTo>
                    <a:pt x="0" y="0"/>
                  </a:lnTo>
                  <a:lnTo>
                    <a:pt x="0" y="666"/>
                  </a:lnTo>
                  <a:lnTo>
                    <a:pt x="174" y="666"/>
                  </a:lnTo>
                  <a:lnTo>
                    <a:pt x="174" y="320"/>
                  </a:lnTo>
                  <a:cubicBezTo>
                    <a:pt x="174" y="253"/>
                    <a:pt x="185" y="226"/>
                    <a:pt x="209" y="203"/>
                  </a:cubicBezTo>
                  <a:cubicBezTo>
                    <a:pt x="231" y="180"/>
                    <a:pt x="267" y="168"/>
                    <a:pt x="315" y="168"/>
                  </a:cubicBezTo>
                  <a:lnTo>
                    <a:pt x="390" y="168"/>
                  </a:lnTo>
                  <a:lnTo>
                    <a:pt x="390" y="0"/>
                  </a:lnTo>
                  <a:lnTo>
                    <a:pt x="347" y="0"/>
                  </a:ln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00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10" name="Google Shape;410;p38"/>
            <p:cNvSpPr/>
            <p:nvPr/>
          </p:nvSpPr>
          <p:spPr>
            <a:xfrm>
              <a:off x="512763" y="4784726"/>
              <a:ext cx="33338" cy="173038"/>
            </a:xfrm>
            <a:custGeom>
              <a:rect b="b" l="l" r="r" t="t"/>
              <a:pathLst>
                <a:path extrusionOk="0" h="862" w="173">
                  <a:moveTo>
                    <a:pt x="89" y="0"/>
                  </a:moveTo>
                  <a:lnTo>
                    <a:pt x="89" y="0"/>
                  </a:lnTo>
                  <a:lnTo>
                    <a:pt x="0" y="0"/>
                  </a:lnTo>
                  <a:lnTo>
                    <a:pt x="0" y="780"/>
                  </a:lnTo>
                  <a:cubicBezTo>
                    <a:pt x="0" y="803"/>
                    <a:pt x="7" y="822"/>
                    <a:pt x="24" y="838"/>
                  </a:cubicBezTo>
                  <a:cubicBezTo>
                    <a:pt x="41" y="854"/>
                    <a:pt x="61" y="862"/>
                    <a:pt x="84" y="862"/>
                  </a:cubicBezTo>
                  <a:lnTo>
                    <a:pt x="173" y="862"/>
                  </a:lnTo>
                  <a:lnTo>
                    <a:pt x="173" y="81"/>
                  </a:lnTo>
                  <a:cubicBezTo>
                    <a:pt x="173" y="58"/>
                    <a:pt x="165" y="38"/>
                    <a:pt x="149" y="23"/>
                  </a:cubicBezTo>
                  <a:cubicBezTo>
                    <a:pt x="131" y="7"/>
                    <a:pt x="112" y="0"/>
                    <a:pt x="89" y="0"/>
                  </a:cubicBez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00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11" name="Google Shape;411;p38"/>
            <p:cNvSpPr/>
            <p:nvPr/>
          </p:nvSpPr>
          <p:spPr>
            <a:xfrm>
              <a:off x="560388" y="4821238"/>
              <a:ext cx="119063" cy="138113"/>
            </a:xfrm>
            <a:custGeom>
              <a:rect b="b" l="l" r="r" t="t"/>
              <a:pathLst>
                <a:path extrusionOk="0" h="688" w="607">
                  <a:moveTo>
                    <a:pt x="302" y="0"/>
                  </a:moveTo>
                  <a:lnTo>
                    <a:pt x="302" y="0"/>
                  </a:lnTo>
                  <a:cubicBezTo>
                    <a:pt x="498" y="0"/>
                    <a:pt x="607" y="130"/>
                    <a:pt x="607" y="345"/>
                  </a:cubicBezTo>
                  <a:cubicBezTo>
                    <a:pt x="607" y="560"/>
                    <a:pt x="498" y="688"/>
                    <a:pt x="302" y="688"/>
                  </a:cubicBezTo>
                  <a:cubicBezTo>
                    <a:pt x="103" y="688"/>
                    <a:pt x="0" y="560"/>
                    <a:pt x="0" y="345"/>
                  </a:cubicBezTo>
                  <a:cubicBezTo>
                    <a:pt x="0" y="130"/>
                    <a:pt x="103" y="0"/>
                    <a:pt x="302" y="0"/>
                  </a:cubicBezTo>
                  <a:close/>
                  <a:moveTo>
                    <a:pt x="302" y="547"/>
                  </a:moveTo>
                  <a:lnTo>
                    <a:pt x="302" y="547"/>
                  </a:lnTo>
                  <a:cubicBezTo>
                    <a:pt x="405" y="547"/>
                    <a:pt x="438" y="439"/>
                    <a:pt x="438" y="347"/>
                  </a:cubicBezTo>
                  <a:cubicBezTo>
                    <a:pt x="438" y="256"/>
                    <a:pt x="405" y="146"/>
                    <a:pt x="302" y="146"/>
                  </a:cubicBezTo>
                  <a:cubicBezTo>
                    <a:pt x="199" y="146"/>
                    <a:pt x="168" y="256"/>
                    <a:pt x="168" y="347"/>
                  </a:cubicBezTo>
                  <a:cubicBezTo>
                    <a:pt x="168" y="439"/>
                    <a:pt x="199" y="547"/>
                    <a:pt x="302" y="547"/>
                  </a:cubicBez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00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12" name="Google Shape;412;p38"/>
            <p:cNvSpPr/>
            <p:nvPr/>
          </p:nvSpPr>
          <p:spPr>
            <a:xfrm>
              <a:off x="382588" y="4821238"/>
              <a:ext cx="117475" cy="138113"/>
            </a:xfrm>
            <a:custGeom>
              <a:rect b="b" l="l" r="r" t="t"/>
              <a:pathLst>
                <a:path extrusionOk="0" h="689" w="592">
                  <a:moveTo>
                    <a:pt x="303" y="547"/>
                  </a:moveTo>
                  <a:lnTo>
                    <a:pt x="303" y="547"/>
                  </a:lnTo>
                  <a:cubicBezTo>
                    <a:pt x="199" y="547"/>
                    <a:pt x="168" y="439"/>
                    <a:pt x="168" y="347"/>
                  </a:cubicBezTo>
                  <a:cubicBezTo>
                    <a:pt x="168" y="256"/>
                    <a:pt x="199" y="146"/>
                    <a:pt x="303" y="146"/>
                  </a:cubicBezTo>
                  <a:cubicBezTo>
                    <a:pt x="356" y="146"/>
                    <a:pt x="391" y="176"/>
                    <a:pt x="412" y="217"/>
                  </a:cubicBezTo>
                  <a:lnTo>
                    <a:pt x="592" y="217"/>
                  </a:lnTo>
                  <a:cubicBezTo>
                    <a:pt x="556" y="80"/>
                    <a:pt x="456" y="0"/>
                    <a:pt x="303" y="0"/>
                  </a:cubicBezTo>
                  <a:cubicBezTo>
                    <a:pt x="103" y="0"/>
                    <a:pt x="0" y="130"/>
                    <a:pt x="0" y="345"/>
                  </a:cubicBezTo>
                  <a:cubicBezTo>
                    <a:pt x="0" y="560"/>
                    <a:pt x="103" y="689"/>
                    <a:pt x="303" y="689"/>
                  </a:cubicBezTo>
                  <a:cubicBezTo>
                    <a:pt x="456" y="689"/>
                    <a:pt x="556" y="609"/>
                    <a:pt x="592" y="473"/>
                  </a:cubicBezTo>
                  <a:lnTo>
                    <a:pt x="474" y="473"/>
                  </a:lnTo>
                  <a:cubicBezTo>
                    <a:pt x="474" y="473"/>
                    <a:pt x="442" y="473"/>
                    <a:pt x="424" y="491"/>
                  </a:cubicBezTo>
                  <a:cubicBezTo>
                    <a:pt x="392" y="520"/>
                    <a:pt x="367" y="547"/>
                    <a:pt x="303" y="547"/>
                  </a:cubicBez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00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13" name="Google Shape;413;p38"/>
            <p:cNvSpPr/>
            <p:nvPr/>
          </p:nvSpPr>
          <p:spPr>
            <a:xfrm>
              <a:off x="692151" y="4824413"/>
              <a:ext cx="114299" cy="134938"/>
            </a:xfrm>
            <a:custGeom>
              <a:rect b="b" l="l" r="r" t="t"/>
              <a:pathLst>
                <a:path extrusionOk="0" h="672" w="577">
                  <a:moveTo>
                    <a:pt x="553" y="25"/>
                  </a:moveTo>
                  <a:lnTo>
                    <a:pt x="553" y="25"/>
                  </a:lnTo>
                  <a:cubicBezTo>
                    <a:pt x="538" y="8"/>
                    <a:pt x="518" y="0"/>
                    <a:pt x="492" y="0"/>
                  </a:cubicBezTo>
                  <a:lnTo>
                    <a:pt x="406" y="0"/>
                  </a:lnTo>
                  <a:lnTo>
                    <a:pt x="406" y="417"/>
                  </a:lnTo>
                  <a:cubicBezTo>
                    <a:pt x="406" y="457"/>
                    <a:pt x="393" y="486"/>
                    <a:pt x="370" y="504"/>
                  </a:cubicBezTo>
                  <a:cubicBezTo>
                    <a:pt x="346" y="522"/>
                    <a:pt x="318" y="531"/>
                    <a:pt x="288" y="531"/>
                  </a:cubicBezTo>
                  <a:cubicBezTo>
                    <a:pt x="259" y="531"/>
                    <a:pt x="232" y="522"/>
                    <a:pt x="208" y="504"/>
                  </a:cubicBezTo>
                  <a:cubicBezTo>
                    <a:pt x="184" y="486"/>
                    <a:pt x="172" y="457"/>
                    <a:pt x="172" y="417"/>
                  </a:cubicBezTo>
                  <a:lnTo>
                    <a:pt x="172" y="85"/>
                  </a:lnTo>
                  <a:cubicBezTo>
                    <a:pt x="172" y="61"/>
                    <a:pt x="164" y="41"/>
                    <a:pt x="148" y="25"/>
                  </a:cubicBezTo>
                  <a:cubicBezTo>
                    <a:pt x="132" y="8"/>
                    <a:pt x="112" y="0"/>
                    <a:pt x="88" y="0"/>
                  </a:cubicBezTo>
                  <a:lnTo>
                    <a:pt x="0" y="0"/>
                  </a:lnTo>
                  <a:lnTo>
                    <a:pt x="0" y="387"/>
                  </a:lnTo>
                  <a:cubicBezTo>
                    <a:pt x="0" y="505"/>
                    <a:pt x="34" y="577"/>
                    <a:pt x="93" y="618"/>
                  </a:cubicBezTo>
                  <a:cubicBezTo>
                    <a:pt x="151" y="659"/>
                    <a:pt x="216" y="672"/>
                    <a:pt x="288" y="672"/>
                  </a:cubicBezTo>
                  <a:cubicBezTo>
                    <a:pt x="362" y="672"/>
                    <a:pt x="426" y="659"/>
                    <a:pt x="485" y="618"/>
                  </a:cubicBezTo>
                  <a:cubicBezTo>
                    <a:pt x="544" y="577"/>
                    <a:pt x="577" y="505"/>
                    <a:pt x="577" y="387"/>
                  </a:cubicBezTo>
                  <a:lnTo>
                    <a:pt x="577" y="85"/>
                  </a:lnTo>
                  <a:cubicBezTo>
                    <a:pt x="577" y="61"/>
                    <a:pt x="569" y="41"/>
                    <a:pt x="553" y="25"/>
                  </a:cubicBez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00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14" name="Google Shape;414;p38"/>
            <p:cNvSpPr/>
            <p:nvPr/>
          </p:nvSpPr>
          <p:spPr>
            <a:xfrm>
              <a:off x="820738" y="4784726"/>
              <a:ext cx="122237" cy="174624"/>
            </a:xfrm>
            <a:custGeom>
              <a:rect b="b" l="l" r="r" t="t"/>
              <a:pathLst>
                <a:path extrusionOk="0" h="868" w="618">
                  <a:moveTo>
                    <a:pt x="308" y="726"/>
                  </a:moveTo>
                  <a:lnTo>
                    <a:pt x="308" y="726"/>
                  </a:lnTo>
                  <a:cubicBezTo>
                    <a:pt x="203" y="726"/>
                    <a:pt x="171" y="618"/>
                    <a:pt x="171" y="526"/>
                  </a:cubicBezTo>
                  <a:cubicBezTo>
                    <a:pt x="171" y="435"/>
                    <a:pt x="203" y="325"/>
                    <a:pt x="308" y="325"/>
                  </a:cubicBezTo>
                  <a:cubicBezTo>
                    <a:pt x="413" y="325"/>
                    <a:pt x="446" y="434"/>
                    <a:pt x="446" y="525"/>
                  </a:cubicBezTo>
                  <a:lnTo>
                    <a:pt x="446" y="527"/>
                  </a:lnTo>
                  <a:cubicBezTo>
                    <a:pt x="446" y="618"/>
                    <a:pt x="413" y="726"/>
                    <a:pt x="308" y="726"/>
                  </a:cubicBezTo>
                  <a:close/>
                  <a:moveTo>
                    <a:pt x="593" y="23"/>
                  </a:moveTo>
                  <a:lnTo>
                    <a:pt x="593" y="23"/>
                  </a:lnTo>
                  <a:cubicBezTo>
                    <a:pt x="576" y="7"/>
                    <a:pt x="557" y="0"/>
                    <a:pt x="533" y="0"/>
                  </a:cubicBezTo>
                  <a:lnTo>
                    <a:pt x="446" y="0"/>
                  </a:lnTo>
                  <a:lnTo>
                    <a:pt x="446" y="246"/>
                  </a:lnTo>
                  <a:cubicBezTo>
                    <a:pt x="420" y="221"/>
                    <a:pt x="364" y="179"/>
                    <a:pt x="280" y="179"/>
                  </a:cubicBezTo>
                  <a:cubicBezTo>
                    <a:pt x="102" y="179"/>
                    <a:pt x="0" y="309"/>
                    <a:pt x="0" y="524"/>
                  </a:cubicBezTo>
                  <a:cubicBezTo>
                    <a:pt x="0" y="739"/>
                    <a:pt x="106" y="868"/>
                    <a:pt x="308" y="868"/>
                  </a:cubicBezTo>
                  <a:cubicBezTo>
                    <a:pt x="506" y="868"/>
                    <a:pt x="616" y="740"/>
                    <a:pt x="618" y="527"/>
                  </a:cubicBezTo>
                  <a:lnTo>
                    <a:pt x="618" y="81"/>
                  </a:lnTo>
                  <a:cubicBezTo>
                    <a:pt x="618" y="58"/>
                    <a:pt x="609" y="38"/>
                    <a:pt x="593" y="23"/>
                  </a:cubicBez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00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15" name="Google Shape;415;p38"/>
            <p:cNvSpPr/>
            <p:nvPr/>
          </p:nvSpPr>
          <p:spPr>
            <a:xfrm>
              <a:off x="955676" y="4821238"/>
              <a:ext cx="119062" cy="138113"/>
            </a:xfrm>
            <a:custGeom>
              <a:rect b="b" l="l" r="r" t="t"/>
              <a:pathLst>
                <a:path extrusionOk="0" h="689" w="606">
                  <a:moveTo>
                    <a:pt x="303" y="146"/>
                  </a:moveTo>
                  <a:lnTo>
                    <a:pt x="303" y="146"/>
                  </a:lnTo>
                  <a:cubicBezTo>
                    <a:pt x="231" y="146"/>
                    <a:pt x="184" y="200"/>
                    <a:pt x="178" y="262"/>
                  </a:cubicBezTo>
                  <a:lnTo>
                    <a:pt x="429" y="262"/>
                  </a:lnTo>
                  <a:cubicBezTo>
                    <a:pt x="428" y="200"/>
                    <a:pt x="373" y="146"/>
                    <a:pt x="303" y="146"/>
                  </a:cubicBezTo>
                  <a:close/>
                  <a:moveTo>
                    <a:pt x="606" y="307"/>
                  </a:moveTo>
                  <a:lnTo>
                    <a:pt x="606" y="307"/>
                  </a:lnTo>
                  <a:cubicBezTo>
                    <a:pt x="606" y="320"/>
                    <a:pt x="603" y="333"/>
                    <a:pt x="597" y="345"/>
                  </a:cubicBezTo>
                  <a:cubicBezTo>
                    <a:pt x="593" y="353"/>
                    <a:pt x="588" y="359"/>
                    <a:pt x="582" y="366"/>
                  </a:cubicBezTo>
                  <a:cubicBezTo>
                    <a:pt x="566" y="382"/>
                    <a:pt x="547" y="391"/>
                    <a:pt x="524" y="391"/>
                  </a:cubicBezTo>
                  <a:lnTo>
                    <a:pt x="172" y="391"/>
                  </a:lnTo>
                  <a:cubicBezTo>
                    <a:pt x="176" y="470"/>
                    <a:pt x="216" y="547"/>
                    <a:pt x="303" y="547"/>
                  </a:cubicBezTo>
                  <a:cubicBezTo>
                    <a:pt x="368" y="547"/>
                    <a:pt x="393" y="520"/>
                    <a:pt x="424" y="491"/>
                  </a:cubicBezTo>
                  <a:cubicBezTo>
                    <a:pt x="442" y="473"/>
                    <a:pt x="474" y="473"/>
                    <a:pt x="474" y="473"/>
                  </a:cubicBezTo>
                  <a:lnTo>
                    <a:pt x="593" y="473"/>
                  </a:lnTo>
                  <a:cubicBezTo>
                    <a:pt x="556" y="609"/>
                    <a:pt x="457" y="689"/>
                    <a:pt x="303" y="689"/>
                  </a:cubicBezTo>
                  <a:cubicBezTo>
                    <a:pt x="104" y="689"/>
                    <a:pt x="0" y="560"/>
                    <a:pt x="0" y="345"/>
                  </a:cubicBezTo>
                  <a:cubicBezTo>
                    <a:pt x="0" y="130"/>
                    <a:pt x="104" y="0"/>
                    <a:pt x="303" y="0"/>
                  </a:cubicBezTo>
                  <a:cubicBezTo>
                    <a:pt x="457" y="0"/>
                    <a:pt x="556" y="80"/>
                    <a:pt x="593" y="217"/>
                  </a:cubicBezTo>
                  <a:cubicBezTo>
                    <a:pt x="599" y="242"/>
                    <a:pt x="603" y="268"/>
                    <a:pt x="606" y="297"/>
                  </a:cubicBezTo>
                  <a:lnTo>
                    <a:pt x="606" y="307"/>
                  </a:ln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00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16" name="Google Shape;416;p38"/>
            <p:cNvSpPr/>
            <p:nvPr/>
          </p:nvSpPr>
          <p:spPr>
            <a:xfrm>
              <a:off x="1169988" y="4821238"/>
              <a:ext cx="109537" cy="138113"/>
            </a:xfrm>
            <a:custGeom>
              <a:rect b="b" l="l" r="r" t="t"/>
              <a:pathLst>
                <a:path extrusionOk="0" h="688" w="559">
                  <a:moveTo>
                    <a:pt x="372" y="508"/>
                  </a:moveTo>
                  <a:lnTo>
                    <a:pt x="372" y="508"/>
                  </a:lnTo>
                  <a:cubicBezTo>
                    <a:pt x="345" y="534"/>
                    <a:pt x="309" y="547"/>
                    <a:pt x="263" y="547"/>
                  </a:cubicBezTo>
                  <a:cubicBezTo>
                    <a:pt x="249" y="547"/>
                    <a:pt x="203" y="544"/>
                    <a:pt x="184" y="526"/>
                  </a:cubicBezTo>
                  <a:cubicBezTo>
                    <a:pt x="170" y="513"/>
                    <a:pt x="161" y="499"/>
                    <a:pt x="161" y="475"/>
                  </a:cubicBezTo>
                  <a:cubicBezTo>
                    <a:pt x="161" y="457"/>
                    <a:pt x="168" y="440"/>
                    <a:pt x="179" y="429"/>
                  </a:cubicBezTo>
                  <a:cubicBezTo>
                    <a:pt x="203" y="403"/>
                    <a:pt x="230" y="399"/>
                    <a:pt x="288" y="386"/>
                  </a:cubicBezTo>
                  <a:cubicBezTo>
                    <a:pt x="327" y="378"/>
                    <a:pt x="373" y="364"/>
                    <a:pt x="398" y="350"/>
                  </a:cubicBezTo>
                  <a:lnTo>
                    <a:pt x="398" y="400"/>
                  </a:lnTo>
                  <a:cubicBezTo>
                    <a:pt x="398" y="446"/>
                    <a:pt x="399" y="483"/>
                    <a:pt x="372" y="508"/>
                  </a:cubicBezTo>
                  <a:close/>
                  <a:moveTo>
                    <a:pt x="559" y="185"/>
                  </a:moveTo>
                  <a:lnTo>
                    <a:pt x="559" y="185"/>
                  </a:lnTo>
                  <a:cubicBezTo>
                    <a:pt x="559" y="126"/>
                    <a:pt x="534" y="80"/>
                    <a:pt x="486" y="47"/>
                  </a:cubicBezTo>
                  <a:cubicBezTo>
                    <a:pt x="440" y="17"/>
                    <a:pt x="371" y="0"/>
                    <a:pt x="278" y="0"/>
                  </a:cubicBezTo>
                  <a:cubicBezTo>
                    <a:pt x="196" y="0"/>
                    <a:pt x="131" y="20"/>
                    <a:pt x="87" y="57"/>
                  </a:cubicBezTo>
                  <a:cubicBezTo>
                    <a:pt x="47" y="90"/>
                    <a:pt x="23" y="135"/>
                    <a:pt x="17" y="185"/>
                  </a:cubicBezTo>
                  <a:lnTo>
                    <a:pt x="183" y="185"/>
                  </a:lnTo>
                  <a:cubicBezTo>
                    <a:pt x="191" y="165"/>
                    <a:pt x="205" y="152"/>
                    <a:pt x="224" y="146"/>
                  </a:cubicBezTo>
                  <a:cubicBezTo>
                    <a:pt x="242" y="139"/>
                    <a:pt x="262" y="136"/>
                    <a:pt x="286" y="136"/>
                  </a:cubicBezTo>
                  <a:cubicBezTo>
                    <a:pt x="315" y="136"/>
                    <a:pt x="335" y="139"/>
                    <a:pt x="356" y="147"/>
                  </a:cubicBezTo>
                  <a:cubicBezTo>
                    <a:pt x="381" y="156"/>
                    <a:pt x="394" y="170"/>
                    <a:pt x="394" y="195"/>
                  </a:cubicBezTo>
                  <a:cubicBezTo>
                    <a:pt x="394" y="221"/>
                    <a:pt x="358" y="246"/>
                    <a:pt x="286" y="255"/>
                  </a:cubicBezTo>
                  <a:cubicBezTo>
                    <a:pt x="198" y="266"/>
                    <a:pt x="129" y="276"/>
                    <a:pt x="66" y="322"/>
                  </a:cubicBezTo>
                  <a:cubicBezTo>
                    <a:pt x="26" y="352"/>
                    <a:pt x="0" y="406"/>
                    <a:pt x="0" y="475"/>
                  </a:cubicBezTo>
                  <a:cubicBezTo>
                    <a:pt x="0" y="549"/>
                    <a:pt x="23" y="601"/>
                    <a:pt x="67" y="633"/>
                  </a:cubicBezTo>
                  <a:cubicBezTo>
                    <a:pt x="107" y="663"/>
                    <a:pt x="170" y="688"/>
                    <a:pt x="274" y="688"/>
                  </a:cubicBezTo>
                  <a:cubicBezTo>
                    <a:pt x="366" y="688"/>
                    <a:pt x="436" y="668"/>
                    <a:pt x="482" y="637"/>
                  </a:cubicBezTo>
                  <a:cubicBezTo>
                    <a:pt x="530" y="604"/>
                    <a:pt x="557" y="566"/>
                    <a:pt x="559" y="497"/>
                  </a:cubicBezTo>
                  <a:lnTo>
                    <a:pt x="559" y="185"/>
                  </a:ln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00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cxnSp>
        <p:nvCxnSpPr>
          <p:cNvPr id="417" name="Google Shape;417;p38"/>
          <p:cNvCxnSpPr/>
          <p:nvPr/>
        </p:nvCxnSpPr>
        <p:spPr>
          <a:xfrm>
            <a:off x="411480" y="2154276"/>
            <a:ext cx="8321100" cy="0"/>
          </a:xfrm>
          <a:prstGeom prst="straightConnector1">
            <a:avLst/>
          </a:prstGeom>
          <a:noFill/>
          <a:ln cap="flat" cmpd="sng" w="9525">
            <a:solidFill>
              <a:srgbClr val="B4B4B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8" name="Google Shape;418;p38"/>
          <p:cNvSpPr txBox="1"/>
          <p:nvPr>
            <p:ph type="title"/>
          </p:nvPr>
        </p:nvSpPr>
        <p:spPr>
          <a:xfrm>
            <a:off x="411480" y="2282511"/>
            <a:ext cx="83211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Lato"/>
              <a:buNone/>
              <a:defRPr b="0" i="0" sz="23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2pPr>
            <a:lvl3pPr lvl="2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3pPr>
            <a:lvl4pPr lvl="3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4pPr>
            <a:lvl5pPr lvl="4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5pPr>
            <a:lvl6pPr lvl="5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6pPr>
            <a:lvl7pPr lvl="6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7pPr>
            <a:lvl8pPr lvl="7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8pPr>
            <a:lvl9pPr lvl="8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nfo &amp; Image (DARK)">
  <p:cSld name="Info &amp; Image (DARK)"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0" name="Google Shape;420;p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17350" y="854175"/>
            <a:ext cx="2387928" cy="1130455"/>
          </a:xfrm>
          <a:prstGeom prst="rect">
            <a:avLst/>
          </a:prstGeom>
          <a:noFill/>
          <a:ln>
            <a:noFill/>
          </a:ln>
        </p:spPr>
      </p:pic>
      <p:sp>
        <p:nvSpPr>
          <p:cNvPr id="421" name="Google Shape;421;p39"/>
          <p:cNvSpPr txBox="1"/>
          <p:nvPr/>
        </p:nvSpPr>
        <p:spPr>
          <a:xfrm>
            <a:off x="4444183" y="4882121"/>
            <a:ext cx="255600" cy="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solidFill>
                  <a:srgbClr val="B4B4B4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sz="600">
              <a:solidFill>
                <a:srgbClr val="B4B4B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2" name="Google Shape;422;p39"/>
          <p:cNvSpPr txBox="1"/>
          <p:nvPr/>
        </p:nvSpPr>
        <p:spPr>
          <a:xfrm>
            <a:off x="7322860" y="4882121"/>
            <a:ext cx="1409700" cy="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B4B4B4"/>
                </a:solidFill>
                <a:latin typeface="Roboto"/>
                <a:ea typeface="Roboto"/>
                <a:cs typeface="Roboto"/>
                <a:sym typeface="Roboto"/>
              </a:rPr>
              <a:t>© Cloudera, Inc. All rights reserved.</a:t>
            </a:r>
            <a:endParaRPr sz="1100"/>
          </a:p>
        </p:txBody>
      </p:sp>
      <p:grpSp>
        <p:nvGrpSpPr>
          <p:cNvPr id="423" name="Google Shape;423;p39"/>
          <p:cNvGrpSpPr/>
          <p:nvPr/>
        </p:nvGrpSpPr>
        <p:grpSpPr>
          <a:xfrm>
            <a:off x="411465" y="4865945"/>
            <a:ext cx="534664" cy="104094"/>
            <a:chOff x="382588" y="4784726"/>
            <a:chExt cx="896937" cy="174625"/>
          </a:xfrm>
        </p:grpSpPr>
        <p:sp>
          <p:nvSpPr>
            <p:cNvPr id="424" name="Google Shape;424;p39"/>
            <p:cNvSpPr/>
            <p:nvPr/>
          </p:nvSpPr>
          <p:spPr>
            <a:xfrm>
              <a:off x="1087438" y="4824413"/>
              <a:ext cx="77788" cy="134938"/>
            </a:xfrm>
            <a:custGeom>
              <a:rect b="b" l="l" r="r" t="t"/>
              <a:pathLst>
                <a:path extrusionOk="0" h="666" w="390">
                  <a:moveTo>
                    <a:pt x="347" y="0"/>
                  </a:moveTo>
                  <a:lnTo>
                    <a:pt x="347" y="0"/>
                  </a:lnTo>
                  <a:cubicBezTo>
                    <a:pt x="303" y="0"/>
                    <a:pt x="259" y="5"/>
                    <a:pt x="217" y="17"/>
                  </a:cubicBezTo>
                  <a:cubicBezTo>
                    <a:pt x="197" y="23"/>
                    <a:pt x="178" y="30"/>
                    <a:pt x="161" y="38"/>
                  </a:cubicBezTo>
                  <a:cubicBezTo>
                    <a:pt x="158" y="33"/>
                    <a:pt x="154" y="28"/>
                    <a:pt x="149" y="24"/>
                  </a:cubicBezTo>
                  <a:cubicBezTo>
                    <a:pt x="132" y="7"/>
                    <a:pt x="112" y="0"/>
                    <a:pt x="89" y="0"/>
                  </a:cubicBezTo>
                  <a:lnTo>
                    <a:pt x="0" y="0"/>
                  </a:lnTo>
                  <a:lnTo>
                    <a:pt x="0" y="666"/>
                  </a:lnTo>
                  <a:lnTo>
                    <a:pt x="174" y="666"/>
                  </a:lnTo>
                  <a:lnTo>
                    <a:pt x="174" y="320"/>
                  </a:lnTo>
                  <a:cubicBezTo>
                    <a:pt x="174" y="253"/>
                    <a:pt x="185" y="226"/>
                    <a:pt x="209" y="203"/>
                  </a:cubicBezTo>
                  <a:cubicBezTo>
                    <a:pt x="231" y="180"/>
                    <a:pt x="267" y="168"/>
                    <a:pt x="315" y="168"/>
                  </a:cubicBezTo>
                  <a:lnTo>
                    <a:pt x="390" y="168"/>
                  </a:lnTo>
                  <a:lnTo>
                    <a:pt x="390" y="0"/>
                  </a:lnTo>
                  <a:lnTo>
                    <a:pt x="347" y="0"/>
                  </a:ln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00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25" name="Google Shape;425;p39"/>
            <p:cNvSpPr/>
            <p:nvPr/>
          </p:nvSpPr>
          <p:spPr>
            <a:xfrm>
              <a:off x="512763" y="4784726"/>
              <a:ext cx="33338" cy="173038"/>
            </a:xfrm>
            <a:custGeom>
              <a:rect b="b" l="l" r="r" t="t"/>
              <a:pathLst>
                <a:path extrusionOk="0" h="862" w="173">
                  <a:moveTo>
                    <a:pt x="89" y="0"/>
                  </a:moveTo>
                  <a:lnTo>
                    <a:pt x="89" y="0"/>
                  </a:lnTo>
                  <a:lnTo>
                    <a:pt x="0" y="0"/>
                  </a:lnTo>
                  <a:lnTo>
                    <a:pt x="0" y="780"/>
                  </a:lnTo>
                  <a:cubicBezTo>
                    <a:pt x="0" y="803"/>
                    <a:pt x="7" y="822"/>
                    <a:pt x="24" y="838"/>
                  </a:cubicBezTo>
                  <a:cubicBezTo>
                    <a:pt x="41" y="854"/>
                    <a:pt x="61" y="862"/>
                    <a:pt x="84" y="862"/>
                  </a:cubicBezTo>
                  <a:lnTo>
                    <a:pt x="173" y="862"/>
                  </a:lnTo>
                  <a:lnTo>
                    <a:pt x="173" y="81"/>
                  </a:lnTo>
                  <a:cubicBezTo>
                    <a:pt x="173" y="58"/>
                    <a:pt x="165" y="38"/>
                    <a:pt x="149" y="23"/>
                  </a:cubicBezTo>
                  <a:cubicBezTo>
                    <a:pt x="131" y="7"/>
                    <a:pt x="112" y="0"/>
                    <a:pt x="89" y="0"/>
                  </a:cubicBez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00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26" name="Google Shape;426;p39"/>
            <p:cNvSpPr/>
            <p:nvPr/>
          </p:nvSpPr>
          <p:spPr>
            <a:xfrm>
              <a:off x="560388" y="4821238"/>
              <a:ext cx="119063" cy="138113"/>
            </a:xfrm>
            <a:custGeom>
              <a:rect b="b" l="l" r="r" t="t"/>
              <a:pathLst>
                <a:path extrusionOk="0" h="688" w="607">
                  <a:moveTo>
                    <a:pt x="302" y="0"/>
                  </a:moveTo>
                  <a:lnTo>
                    <a:pt x="302" y="0"/>
                  </a:lnTo>
                  <a:cubicBezTo>
                    <a:pt x="498" y="0"/>
                    <a:pt x="607" y="130"/>
                    <a:pt x="607" y="345"/>
                  </a:cubicBezTo>
                  <a:cubicBezTo>
                    <a:pt x="607" y="560"/>
                    <a:pt x="498" y="688"/>
                    <a:pt x="302" y="688"/>
                  </a:cubicBezTo>
                  <a:cubicBezTo>
                    <a:pt x="103" y="688"/>
                    <a:pt x="0" y="560"/>
                    <a:pt x="0" y="345"/>
                  </a:cubicBezTo>
                  <a:cubicBezTo>
                    <a:pt x="0" y="130"/>
                    <a:pt x="103" y="0"/>
                    <a:pt x="302" y="0"/>
                  </a:cubicBezTo>
                  <a:close/>
                  <a:moveTo>
                    <a:pt x="302" y="547"/>
                  </a:moveTo>
                  <a:lnTo>
                    <a:pt x="302" y="547"/>
                  </a:lnTo>
                  <a:cubicBezTo>
                    <a:pt x="405" y="547"/>
                    <a:pt x="438" y="439"/>
                    <a:pt x="438" y="347"/>
                  </a:cubicBezTo>
                  <a:cubicBezTo>
                    <a:pt x="438" y="256"/>
                    <a:pt x="405" y="146"/>
                    <a:pt x="302" y="146"/>
                  </a:cubicBezTo>
                  <a:cubicBezTo>
                    <a:pt x="199" y="146"/>
                    <a:pt x="168" y="256"/>
                    <a:pt x="168" y="347"/>
                  </a:cubicBezTo>
                  <a:cubicBezTo>
                    <a:pt x="168" y="439"/>
                    <a:pt x="199" y="547"/>
                    <a:pt x="302" y="547"/>
                  </a:cubicBez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00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27" name="Google Shape;427;p39"/>
            <p:cNvSpPr/>
            <p:nvPr/>
          </p:nvSpPr>
          <p:spPr>
            <a:xfrm>
              <a:off x="382588" y="4821238"/>
              <a:ext cx="117475" cy="138113"/>
            </a:xfrm>
            <a:custGeom>
              <a:rect b="b" l="l" r="r" t="t"/>
              <a:pathLst>
                <a:path extrusionOk="0" h="689" w="592">
                  <a:moveTo>
                    <a:pt x="303" y="547"/>
                  </a:moveTo>
                  <a:lnTo>
                    <a:pt x="303" y="547"/>
                  </a:lnTo>
                  <a:cubicBezTo>
                    <a:pt x="199" y="547"/>
                    <a:pt x="168" y="439"/>
                    <a:pt x="168" y="347"/>
                  </a:cubicBezTo>
                  <a:cubicBezTo>
                    <a:pt x="168" y="256"/>
                    <a:pt x="199" y="146"/>
                    <a:pt x="303" y="146"/>
                  </a:cubicBezTo>
                  <a:cubicBezTo>
                    <a:pt x="356" y="146"/>
                    <a:pt x="391" y="176"/>
                    <a:pt x="412" y="217"/>
                  </a:cubicBezTo>
                  <a:lnTo>
                    <a:pt x="592" y="217"/>
                  </a:lnTo>
                  <a:cubicBezTo>
                    <a:pt x="556" y="80"/>
                    <a:pt x="456" y="0"/>
                    <a:pt x="303" y="0"/>
                  </a:cubicBezTo>
                  <a:cubicBezTo>
                    <a:pt x="103" y="0"/>
                    <a:pt x="0" y="130"/>
                    <a:pt x="0" y="345"/>
                  </a:cubicBezTo>
                  <a:cubicBezTo>
                    <a:pt x="0" y="560"/>
                    <a:pt x="103" y="689"/>
                    <a:pt x="303" y="689"/>
                  </a:cubicBezTo>
                  <a:cubicBezTo>
                    <a:pt x="456" y="689"/>
                    <a:pt x="556" y="609"/>
                    <a:pt x="592" y="473"/>
                  </a:cubicBezTo>
                  <a:lnTo>
                    <a:pt x="474" y="473"/>
                  </a:lnTo>
                  <a:cubicBezTo>
                    <a:pt x="474" y="473"/>
                    <a:pt x="442" y="473"/>
                    <a:pt x="424" y="491"/>
                  </a:cubicBezTo>
                  <a:cubicBezTo>
                    <a:pt x="392" y="520"/>
                    <a:pt x="367" y="547"/>
                    <a:pt x="303" y="547"/>
                  </a:cubicBez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00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28" name="Google Shape;428;p39"/>
            <p:cNvSpPr/>
            <p:nvPr/>
          </p:nvSpPr>
          <p:spPr>
            <a:xfrm>
              <a:off x="692151" y="4824413"/>
              <a:ext cx="114299" cy="134938"/>
            </a:xfrm>
            <a:custGeom>
              <a:rect b="b" l="l" r="r" t="t"/>
              <a:pathLst>
                <a:path extrusionOk="0" h="672" w="577">
                  <a:moveTo>
                    <a:pt x="553" y="25"/>
                  </a:moveTo>
                  <a:lnTo>
                    <a:pt x="553" y="25"/>
                  </a:lnTo>
                  <a:cubicBezTo>
                    <a:pt x="538" y="8"/>
                    <a:pt x="518" y="0"/>
                    <a:pt x="492" y="0"/>
                  </a:cubicBezTo>
                  <a:lnTo>
                    <a:pt x="406" y="0"/>
                  </a:lnTo>
                  <a:lnTo>
                    <a:pt x="406" y="417"/>
                  </a:lnTo>
                  <a:cubicBezTo>
                    <a:pt x="406" y="457"/>
                    <a:pt x="393" y="486"/>
                    <a:pt x="370" y="504"/>
                  </a:cubicBezTo>
                  <a:cubicBezTo>
                    <a:pt x="346" y="522"/>
                    <a:pt x="318" y="531"/>
                    <a:pt x="288" y="531"/>
                  </a:cubicBezTo>
                  <a:cubicBezTo>
                    <a:pt x="259" y="531"/>
                    <a:pt x="232" y="522"/>
                    <a:pt x="208" y="504"/>
                  </a:cubicBezTo>
                  <a:cubicBezTo>
                    <a:pt x="184" y="486"/>
                    <a:pt x="172" y="457"/>
                    <a:pt x="172" y="417"/>
                  </a:cubicBezTo>
                  <a:lnTo>
                    <a:pt x="172" y="85"/>
                  </a:lnTo>
                  <a:cubicBezTo>
                    <a:pt x="172" y="61"/>
                    <a:pt x="164" y="41"/>
                    <a:pt x="148" y="25"/>
                  </a:cubicBezTo>
                  <a:cubicBezTo>
                    <a:pt x="132" y="8"/>
                    <a:pt x="112" y="0"/>
                    <a:pt x="88" y="0"/>
                  </a:cubicBezTo>
                  <a:lnTo>
                    <a:pt x="0" y="0"/>
                  </a:lnTo>
                  <a:lnTo>
                    <a:pt x="0" y="387"/>
                  </a:lnTo>
                  <a:cubicBezTo>
                    <a:pt x="0" y="505"/>
                    <a:pt x="34" y="577"/>
                    <a:pt x="93" y="618"/>
                  </a:cubicBezTo>
                  <a:cubicBezTo>
                    <a:pt x="151" y="659"/>
                    <a:pt x="216" y="672"/>
                    <a:pt x="288" y="672"/>
                  </a:cubicBezTo>
                  <a:cubicBezTo>
                    <a:pt x="362" y="672"/>
                    <a:pt x="426" y="659"/>
                    <a:pt x="485" y="618"/>
                  </a:cubicBezTo>
                  <a:cubicBezTo>
                    <a:pt x="544" y="577"/>
                    <a:pt x="577" y="505"/>
                    <a:pt x="577" y="387"/>
                  </a:cubicBezTo>
                  <a:lnTo>
                    <a:pt x="577" y="85"/>
                  </a:lnTo>
                  <a:cubicBezTo>
                    <a:pt x="577" y="61"/>
                    <a:pt x="569" y="41"/>
                    <a:pt x="553" y="25"/>
                  </a:cubicBez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00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29" name="Google Shape;429;p39"/>
            <p:cNvSpPr/>
            <p:nvPr/>
          </p:nvSpPr>
          <p:spPr>
            <a:xfrm>
              <a:off x="820738" y="4784726"/>
              <a:ext cx="122237" cy="174624"/>
            </a:xfrm>
            <a:custGeom>
              <a:rect b="b" l="l" r="r" t="t"/>
              <a:pathLst>
                <a:path extrusionOk="0" h="868" w="618">
                  <a:moveTo>
                    <a:pt x="308" y="726"/>
                  </a:moveTo>
                  <a:lnTo>
                    <a:pt x="308" y="726"/>
                  </a:lnTo>
                  <a:cubicBezTo>
                    <a:pt x="203" y="726"/>
                    <a:pt x="171" y="618"/>
                    <a:pt x="171" y="526"/>
                  </a:cubicBezTo>
                  <a:cubicBezTo>
                    <a:pt x="171" y="435"/>
                    <a:pt x="203" y="325"/>
                    <a:pt x="308" y="325"/>
                  </a:cubicBezTo>
                  <a:cubicBezTo>
                    <a:pt x="413" y="325"/>
                    <a:pt x="446" y="434"/>
                    <a:pt x="446" y="525"/>
                  </a:cubicBezTo>
                  <a:lnTo>
                    <a:pt x="446" y="527"/>
                  </a:lnTo>
                  <a:cubicBezTo>
                    <a:pt x="446" y="618"/>
                    <a:pt x="413" y="726"/>
                    <a:pt x="308" y="726"/>
                  </a:cubicBezTo>
                  <a:close/>
                  <a:moveTo>
                    <a:pt x="593" y="23"/>
                  </a:moveTo>
                  <a:lnTo>
                    <a:pt x="593" y="23"/>
                  </a:lnTo>
                  <a:cubicBezTo>
                    <a:pt x="576" y="7"/>
                    <a:pt x="557" y="0"/>
                    <a:pt x="533" y="0"/>
                  </a:cubicBezTo>
                  <a:lnTo>
                    <a:pt x="446" y="0"/>
                  </a:lnTo>
                  <a:lnTo>
                    <a:pt x="446" y="246"/>
                  </a:lnTo>
                  <a:cubicBezTo>
                    <a:pt x="420" y="221"/>
                    <a:pt x="364" y="179"/>
                    <a:pt x="280" y="179"/>
                  </a:cubicBezTo>
                  <a:cubicBezTo>
                    <a:pt x="102" y="179"/>
                    <a:pt x="0" y="309"/>
                    <a:pt x="0" y="524"/>
                  </a:cubicBezTo>
                  <a:cubicBezTo>
                    <a:pt x="0" y="739"/>
                    <a:pt x="106" y="868"/>
                    <a:pt x="308" y="868"/>
                  </a:cubicBezTo>
                  <a:cubicBezTo>
                    <a:pt x="506" y="868"/>
                    <a:pt x="616" y="740"/>
                    <a:pt x="618" y="527"/>
                  </a:cubicBezTo>
                  <a:lnTo>
                    <a:pt x="618" y="81"/>
                  </a:lnTo>
                  <a:cubicBezTo>
                    <a:pt x="618" y="58"/>
                    <a:pt x="609" y="38"/>
                    <a:pt x="593" y="23"/>
                  </a:cubicBez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00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30" name="Google Shape;430;p39"/>
            <p:cNvSpPr/>
            <p:nvPr/>
          </p:nvSpPr>
          <p:spPr>
            <a:xfrm>
              <a:off x="955676" y="4821238"/>
              <a:ext cx="119062" cy="138113"/>
            </a:xfrm>
            <a:custGeom>
              <a:rect b="b" l="l" r="r" t="t"/>
              <a:pathLst>
                <a:path extrusionOk="0" h="689" w="606">
                  <a:moveTo>
                    <a:pt x="303" y="146"/>
                  </a:moveTo>
                  <a:lnTo>
                    <a:pt x="303" y="146"/>
                  </a:lnTo>
                  <a:cubicBezTo>
                    <a:pt x="231" y="146"/>
                    <a:pt x="184" y="200"/>
                    <a:pt x="178" y="262"/>
                  </a:cubicBezTo>
                  <a:lnTo>
                    <a:pt x="429" y="262"/>
                  </a:lnTo>
                  <a:cubicBezTo>
                    <a:pt x="428" y="200"/>
                    <a:pt x="373" y="146"/>
                    <a:pt x="303" y="146"/>
                  </a:cubicBezTo>
                  <a:close/>
                  <a:moveTo>
                    <a:pt x="606" y="307"/>
                  </a:moveTo>
                  <a:lnTo>
                    <a:pt x="606" y="307"/>
                  </a:lnTo>
                  <a:cubicBezTo>
                    <a:pt x="606" y="320"/>
                    <a:pt x="603" y="333"/>
                    <a:pt x="597" y="345"/>
                  </a:cubicBezTo>
                  <a:cubicBezTo>
                    <a:pt x="593" y="353"/>
                    <a:pt x="588" y="359"/>
                    <a:pt x="582" y="366"/>
                  </a:cubicBezTo>
                  <a:cubicBezTo>
                    <a:pt x="566" y="382"/>
                    <a:pt x="547" y="391"/>
                    <a:pt x="524" y="391"/>
                  </a:cubicBezTo>
                  <a:lnTo>
                    <a:pt x="172" y="391"/>
                  </a:lnTo>
                  <a:cubicBezTo>
                    <a:pt x="176" y="470"/>
                    <a:pt x="216" y="547"/>
                    <a:pt x="303" y="547"/>
                  </a:cubicBezTo>
                  <a:cubicBezTo>
                    <a:pt x="368" y="547"/>
                    <a:pt x="393" y="520"/>
                    <a:pt x="424" y="491"/>
                  </a:cubicBezTo>
                  <a:cubicBezTo>
                    <a:pt x="442" y="473"/>
                    <a:pt x="474" y="473"/>
                    <a:pt x="474" y="473"/>
                  </a:cubicBezTo>
                  <a:lnTo>
                    <a:pt x="593" y="473"/>
                  </a:lnTo>
                  <a:cubicBezTo>
                    <a:pt x="556" y="609"/>
                    <a:pt x="457" y="689"/>
                    <a:pt x="303" y="689"/>
                  </a:cubicBezTo>
                  <a:cubicBezTo>
                    <a:pt x="104" y="689"/>
                    <a:pt x="0" y="560"/>
                    <a:pt x="0" y="345"/>
                  </a:cubicBezTo>
                  <a:cubicBezTo>
                    <a:pt x="0" y="130"/>
                    <a:pt x="104" y="0"/>
                    <a:pt x="303" y="0"/>
                  </a:cubicBezTo>
                  <a:cubicBezTo>
                    <a:pt x="457" y="0"/>
                    <a:pt x="556" y="80"/>
                    <a:pt x="593" y="217"/>
                  </a:cubicBezTo>
                  <a:cubicBezTo>
                    <a:pt x="599" y="242"/>
                    <a:pt x="603" y="268"/>
                    <a:pt x="606" y="297"/>
                  </a:cubicBezTo>
                  <a:lnTo>
                    <a:pt x="606" y="307"/>
                  </a:ln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00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31" name="Google Shape;431;p39"/>
            <p:cNvSpPr/>
            <p:nvPr/>
          </p:nvSpPr>
          <p:spPr>
            <a:xfrm>
              <a:off x="1169988" y="4821238"/>
              <a:ext cx="109537" cy="138113"/>
            </a:xfrm>
            <a:custGeom>
              <a:rect b="b" l="l" r="r" t="t"/>
              <a:pathLst>
                <a:path extrusionOk="0" h="688" w="559">
                  <a:moveTo>
                    <a:pt x="372" y="508"/>
                  </a:moveTo>
                  <a:lnTo>
                    <a:pt x="372" y="508"/>
                  </a:lnTo>
                  <a:cubicBezTo>
                    <a:pt x="345" y="534"/>
                    <a:pt x="309" y="547"/>
                    <a:pt x="263" y="547"/>
                  </a:cubicBezTo>
                  <a:cubicBezTo>
                    <a:pt x="249" y="547"/>
                    <a:pt x="203" y="544"/>
                    <a:pt x="184" y="526"/>
                  </a:cubicBezTo>
                  <a:cubicBezTo>
                    <a:pt x="170" y="513"/>
                    <a:pt x="161" y="499"/>
                    <a:pt x="161" y="475"/>
                  </a:cubicBezTo>
                  <a:cubicBezTo>
                    <a:pt x="161" y="457"/>
                    <a:pt x="168" y="440"/>
                    <a:pt x="179" y="429"/>
                  </a:cubicBezTo>
                  <a:cubicBezTo>
                    <a:pt x="203" y="403"/>
                    <a:pt x="230" y="399"/>
                    <a:pt x="288" y="386"/>
                  </a:cubicBezTo>
                  <a:cubicBezTo>
                    <a:pt x="327" y="378"/>
                    <a:pt x="373" y="364"/>
                    <a:pt x="398" y="350"/>
                  </a:cubicBezTo>
                  <a:lnTo>
                    <a:pt x="398" y="400"/>
                  </a:lnTo>
                  <a:cubicBezTo>
                    <a:pt x="398" y="446"/>
                    <a:pt x="399" y="483"/>
                    <a:pt x="372" y="508"/>
                  </a:cubicBezTo>
                  <a:close/>
                  <a:moveTo>
                    <a:pt x="559" y="185"/>
                  </a:moveTo>
                  <a:lnTo>
                    <a:pt x="559" y="185"/>
                  </a:lnTo>
                  <a:cubicBezTo>
                    <a:pt x="559" y="126"/>
                    <a:pt x="534" y="80"/>
                    <a:pt x="486" y="47"/>
                  </a:cubicBezTo>
                  <a:cubicBezTo>
                    <a:pt x="440" y="17"/>
                    <a:pt x="371" y="0"/>
                    <a:pt x="278" y="0"/>
                  </a:cubicBezTo>
                  <a:cubicBezTo>
                    <a:pt x="196" y="0"/>
                    <a:pt x="131" y="20"/>
                    <a:pt x="87" y="57"/>
                  </a:cubicBezTo>
                  <a:cubicBezTo>
                    <a:pt x="47" y="90"/>
                    <a:pt x="23" y="135"/>
                    <a:pt x="17" y="185"/>
                  </a:cubicBezTo>
                  <a:lnTo>
                    <a:pt x="183" y="185"/>
                  </a:lnTo>
                  <a:cubicBezTo>
                    <a:pt x="191" y="165"/>
                    <a:pt x="205" y="152"/>
                    <a:pt x="224" y="146"/>
                  </a:cubicBezTo>
                  <a:cubicBezTo>
                    <a:pt x="242" y="139"/>
                    <a:pt x="262" y="136"/>
                    <a:pt x="286" y="136"/>
                  </a:cubicBezTo>
                  <a:cubicBezTo>
                    <a:pt x="315" y="136"/>
                    <a:pt x="335" y="139"/>
                    <a:pt x="356" y="147"/>
                  </a:cubicBezTo>
                  <a:cubicBezTo>
                    <a:pt x="381" y="156"/>
                    <a:pt x="394" y="170"/>
                    <a:pt x="394" y="195"/>
                  </a:cubicBezTo>
                  <a:cubicBezTo>
                    <a:pt x="394" y="221"/>
                    <a:pt x="358" y="246"/>
                    <a:pt x="286" y="255"/>
                  </a:cubicBezTo>
                  <a:cubicBezTo>
                    <a:pt x="198" y="266"/>
                    <a:pt x="129" y="276"/>
                    <a:pt x="66" y="322"/>
                  </a:cubicBezTo>
                  <a:cubicBezTo>
                    <a:pt x="26" y="352"/>
                    <a:pt x="0" y="406"/>
                    <a:pt x="0" y="475"/>
                  </a:cubicBezTo>
                  <a:cubicBezTo>
                    <a:pt x="0" y="549"/>
                    <a:pt x="23" y="601"/>
                    <a:pt x="67" y="633"/>
                  </a:cubicBezTo>
                  <a:cubicBezTo>
                    <a:pt x="107" y="663"/>
                    <a:pt x="170" y="688"/>
                    <a:pt x="274" y="688"/>
                  </a:cubicBezTo>
                  <a:cubicBezTo>
                    <a:pt x="366" y="688"/>
                    <a:pt x="436" y="668"/>
                    <a:pt x="482" y="637"/>
                  </a:cubicBezTo>
                  <a:cubicBezTo>
                    <a:pt x="530" y="604"/>
                    <a:pt x="557" y="566"/>
                    <a:pt x="559" y="497"/>
                  </a:cubicBezTo>
                  <a:lnTo>
                    <a:pt x="559" y="185"/>
                  </a:ln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00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cxnSp>
        <p:nvCxnSpPr>
          <p:cNvPr id="432" name="Google Shape;432;p39"/>
          <p:cNvCxnSpPr/>
          <p:nvPr/>
        </p:nvCxnSpPr>
        <p:spPr>
          <a:xfrm>
            <a:off x="411480" y="412170"/>
            <a:ext cx="2400300" cy="0"/>
          </a:xfrm>
          <a:prstGeom prst="straightConnector1">
            <a:avLst/>
          </a:prstGeom>
          <a:noFill/>
          <a:ln cap="flat" cmpd="sng" w="9525">
            <a:solidFill>
              <a:srgbClr val="E6E6E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33" name="Google Shape;433;p39"/>
          <p:cNvCxnSpPr/>
          <p:nvPr/>
        </p:nvCxnSpPr>
        <p:spPr>
          <a:xfrm>
            <a:off x="2980021" y="412170"/>
            <a:ext cx="5760900" cy="0"/>
          </a:xfrm>
          <a:prstGeom prst="straightConnector1">
            <a:avLst/>
          </a:prstGeom>
          <a:noFill/>
          <a:ln cap="flat" cmpd="sng" w="9525">
            <a:solidFill>
              <a:srgbClr val="61616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34" name="Google Shape;434;p39"/>
          <p:cNvSpPr txBox="1"/>
          <p:nvPr>
            <p:ph type="title"/>
          </p:nvPr>
        </p:nvSpPr>
        <p:spPr>
          <a:xfrm>
            <a:off x="515508" y="944053"/>
            <a:ext cx="21966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"/>
              <a:buNone/>
              <a:defRPr b="0" i="0" sz="2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35" name="Google Shape;435;p39"/>
          <p:cNvSpPr txBox="1"/>
          <p:nvPr>
            <p:ph idx="1" type="body"/>
          </p:nvPr>
        </p:nvSpPr>
        <p:spPr>
          <a:xfrm>
            <a:off x="515507" y="2286000"/>
            <a:ext cx="21966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7305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700"/>
              <a:buFont typeface="Arial"/>
              <a:buChar char="•"/>
              <a:defRPr b="0" i="0" sz="900" u="none" cap="none" strike="noStrik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73050" lvl="1" marL="914400" marR="0" rtl="0" algn="l"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700"/>
              <a:buFont typeface="Arial"/>
              <a:buChar char="•"/>
              <a:defRPr b="0" i="0" sz="900" u="none" cap="none" strike="noStrik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73050" lvl="2" marL="1371600" marR="0" rtl="0" algn="l"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700"/>
              <a:buFont typeface="Arial"/>
              <a:buChar char="•"/>
              <a:defRPr b="0" i="0" sz="900" u="none" cap="none" strike="noStrik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73050" lvl="3" marL="1828800" marR="0" rtl="0" algn="l"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700"/>
              <a:buFont typeface="Arial"/>
              <a:buChar char="•"/>
              <a:defRPr b="0" i="0" sz="900" u="none" cap="none" strike="noStrik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73050" lvl="4" marL="2286000" marR="0" rtl="0" algn="l"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700"/>
              <a:buFont typeface="Arial"/>
              <a:buChar char="•"/>
              <a:defRPr b="0" i="0" sz="900" u="none" cap="none" strike="noStrik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23850" lvl="5" marL="2743200" marR="0" rtl="0" algn="l"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23850" lvl="6" marL="3200400" marR="0" rtl="0" algn="l"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2385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rgins &amp; Guides (DARK)">
  <p:cSld name="Margins &amp; Guides (DARK)"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40"/>
          <p:cNvSpPr txBox="1"/>
          <p:nvPr/>
        </p:nvSpPr>
        <p:spPr>
          <a:xfrm>
            <a:off x="4444183" y="4882121"/>
            <a:ext cx="255600" cy="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solidFill>
                  <a:srgbClr val="B4B4B4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sz="600">
              <a:solidFill>
                <a:srgbClr val="B4B4B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8" name="Google Shape;438;p40"/>
          <p:cNvSpPr txBox="1"/>
          <p:nvPr/>
        </p:nvSpPr>
        <p:spPr>
          <a:xfrm>
            <a:off x="7322860" y="4882121"/>
            <a:ext cx="1409700" cy="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B4B4B4"/>
                </a:solidFill>
                <a:latin typeface="Roboto"/>
                <a:ea typeface="Roboto"/>
                <a:cs typeface="Roboto"/>
                <a:sym typeface="Roboto"/>
              </a:rPr>
              <a:t>© Cloudera, Inc. All rights reserved.</a:t>
            </a:r>
            <a:endParaRPr sz="1100"/>
          </a:p>
        </p:txBody>
      </p:sp>
      <p:grpSp>
        <p:nvGrpSpPr>
          <p:cNvPr id="439" name="Google Shape;439;p40"/>
          <p:cNvGrpSpPr/>
          <p:nvPr/>
        </p:nvGrpSpPr>
        <p:grpSpPr>
          <a:xfrm>
            <a:off x="411465" y="4865945"/>
            <a:ext cx="534664" cy="104094"/>
            <a:chOff x="382588" y="4784726"/>
            <a:chExt cx="896937" cy="174625"/>
          </a:xfrm>
        </p:grpSpPr>
        <p:sp>
          <p:nvSpPr>
            <p:cNvPr id="440" name="Google Shape;440;p40"/>
            <p:cNvSpPr/>
            <p:nvPr/>
          </p:nvSpPr>
          <p:spPr>
            <a:xfrm>
              <a:off x="1087438" y="4824413"/>
              <a:ext cx="77788" cy="134938"/>
            </a:xfrm>
            <a:custGeom>
              <a:rect b="b" l="l" r="r" t="t"/>
              <a:pathLst>
                <a:path extrusionOk="0" h="666" w="390">
                  <a:moveTo>
                    <a:pt x="347" y="0"/>
                  </a:moveTo>
                  <a:lnTo>
                    <a:pt x="347" y="0"/>
                  </a:lnTo>
                  <a:cubicBezTo>
                    <a:pt x="303" y="0"/>
                    <a:pt x="259" y="5"/>
                    <a:pt x="217" y="17"/>
                  </a:cubicBezTo>
                  <a:cubicBezTo>
                    <a:pt x="197" y="23"/>
                    <a:pt x="178" y="30"/>
                    <a:pt x="161" y="38"/>
                  </a:cubicBezTo>
                  <a:cubicBezTo>
                    <a:pt x="158" y="33"/>
                    <a:pt x="154" y="28"/>
                    <a:pt x="149" y="24"/>
                  </a:cubicBezTo>
                  <a:cubicBezTo>
                    <a:pt x="132" y="7"/>
                    <a:pt x="112" y="0"/>
                    <a:pt x="89" y="0"/>
                  </a:cubicBezTo>
                  <a:lnTo>
                    <a:pt x="0" y="0"/>
                  </a:lnTo>
                  <a:lnTo>
                    <a:pt x="0" y="666"/>
                  </a:lnTo>
                  <a:lnTo>
                    <a:pt x="174" y="666"/>
                  </a:lnTo>
                  <a:lnTo>
                    <a:pt x="174" y="320"/>
                  </a:lnTo>
                  <a:cubicBezTo>
                    <a:pt x="174" y="253"/>
                    <a:pt x="185" y="226"/>
                    <a:pt x="209" y="203"/>
                  </a:cubicBezTo>
                  <a:cubicBezTo>
                    <a:pt x="231" y="180"/>
                    <a:pt x="267" y="168"/>
                    <a:pt x="315" y="168"/>
                  </a:cubicBezTo>
                  <a:lnTo>
                    <a:pt x="390" y="168"/>
                  </a:lnTo>
                  <a:lnTo>
                    <a:pt x="390" y="0"/>
                  </a:lnTo>
                  <a:lnTo>
                    <a:pt x="347" y="0"/>
                  </a:ln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00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41" name="Google Shape;441;p40"/>
            <p:cNvSpPr/>
            <p:nvPr/>
          </p:nvSpPr>
          <p:spPr>
            <a:xfrm>
              <a:off x="512763" y="4784726"/>
              <a:ext cx="33338" cy="173038"/>
            </a:xfrm>
            <a:custGeom>
              <a:rect b="b" l="l" r="r" t="t"/>
              <a:pathLst>
                <a:path extrusionOk="0" h="862" w="173">
                  <a:moveTo>
                    <a:pt x="89" y="0"/>
                  </a:moveTo>
                  <a:lnTo>
                    <a:pt x="89" y="0"/>
                  </a:lnTo>
                  <a:lnTo>
                    <a:pt x="0" y="0"/>
                  </a:lnTo>
                  <a:lnTo>
                    <a:pt x="0" y="780"/>
                  </a:lnTo>
                  <a:cubicBezTo>
                    <a:pt x="0" y="803"/>
                    <a:pt x="7" y="822"/>
                    <a:pt x="24" y="838"/>
                  </a:cubicBezTo>
                  <a:cubicBezTo>
                    <a:pt x="41" y="854"/>
                    <a:pt x="61" y="862"/>
                    <a:pt x="84" y="862"/>
                  </a:cubicBezTo>
                  <a:lnTo>
                    <a:pt x="173" y="862"/>
                  </a:lnTo>
                  <a:lnTo>
                    <a:pt x="173" y="81"/>
                  </a:lnTo>
                  <a:cubicBezTo>
                    <a:pt x="173" y="58"/>
                    <a:pt x="165" y="38"/>
                    <a:pt x="149" y="23"/>
                  </a:cubicBezTo>
                  <a:cubicBezTo>
                    <a:pt x="131" y="7"/>
                    <a:pt x="112" y="0"/>
                    <a:pt x="89" y="0"/>
                  </a:cubicBez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00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42" name="Google Shape;442;p40"/>
            <p:cNvSpPr/>
            <p:nvPr/>
          </p:nvSpPr>
          <p:spPr>
            <a:xfrm>
              <a:off x="560388" y="4821238"/>
              <a:ext cx="119063" cy="138113"/>
            </a:xfrm>
            <a:custGeom>
              <a:rect b="b" l="l" r="r" t="t"/>
              <a:pathLst>
                <a:path extrusionOk="0" h="688" w="607">
                  <a:moveTo>
                    <a:pt x="302" y="0"/>
                  </a:moveTo>
                  <a:lnTo>
                    <a:pt x="302" y="0"/>
                  </a:lnTo>
                  <a:cubicBezTo>
                    <a:pt x="498" y="0"/>
                    <a:pt x="607" y="130"/>
                    <a:pt x="607" y="345"/>
                  </a:cubicBezTo>
                  <a:cubicBezTo>
                    <a:pt x="607" y="560"/>
                    <a:pt x="498" y="688"/>
                    <a:pt x="302" y="688"/>
                  </a:cubicBezTo>
                  <a:cubicBezTo>
                    <a:pt x="103" y="688"/>
                    <a:pt x="0" y="560"/>
                    <a:pt x="0" y="345"/>
                  </a:cubicBezTo>
                  <a:cubicBezTo>
                    <a:pt x="0" y="130"/>
                    <a:pt x="103" y="0"/>
                    <a:pt x="302" y="0"/>
                  </a:cubicBezTo>
                  <a:close/>
                  <a:moveTo>
                    <a:pt x="302" y="547"/>
                  </a:moveTo>
                  <a:lnTo>
                    <a:pt x="302" y="547"/>
                  </a:lnTo>
                  <a:cubicBezTo>
                    <a:pt x="405" y="547"/>
                    <a:pt x="438" y="439"/>
                    <a:pt x="438" y="347"/>
                  </a:cubicBezTo>
                  <a:cubicBezTo>
                    <a:pt x="438" y="256"/>
                    <a:pt x="405" y="146"/>
                    <a:pt x="302" y="146"/>
                  </a:cubicBezTo>
                  <a:cubicBezTo>
                    <a:pt x="199" y="146"/>
                    <a:pt x="168" y="256"/>
                    <a:pt x="168" y="347"/>
                  </a:cubicBezTo>
                  <a:cubicBezTo>
                    <a:pt x="168" y="439"/>
                    <a:pt x="199" y="547"/>
                    <a:pt x="302" y="547"/>
                  </a:cubicBez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00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43" name="Google Shape;443;p40"/>
            <p:cNvSpPr/>
            <p:nvPr/>
          </p:nvSpPr>
          <p:spPr>
            <a:xfrm>
              <a:off x="382588" y="4821238"/>
              <a:ext cx="117475" cy="138113"/>
            </a:xfrm>
            <a:custGeom>
              <a:rect b="b" l="l" r="r" t="t"/>
              <a:pathLst>
                <a:path extrusionOk="0" h="689" w="592">
                  <a:moveTo>
                    <a:pt x="303" y="547"/>
                  </a:moveTo>
                  <a:lnTo>
                    <a:pt x="303" y="547"/>
                  </a:lnTo>
                  <a:cubicBezTo>
                    <a:pt x="199" y="547"/>
                    <a:pt x="168" y="439"/>
                    <a:pt x="168" y="347"/>
                  </a:cubicBezTo>
                  <a:cubicBezTo>
                    <a:pt x="168" y="256"/>
                    <a:pt x="199" y="146"/>
                    <a:pt x="303" y="146"/>
                  </a:cubicBezTo>
                  <a:cubicBezTo>
                    <a:pt x="356" y="146"/>
                    <a:pt x="391" y="176"/>
                    <a:pt x="412" y="217"/>
                  </a:cubicBezTo>
                  <a:lnTo>
                    <a:pt x="592" y="217"/>
                  </a:lnTo>
                  <a:cubicBezTo>
                    <a:pt x="556" y="80"/>
                    <a:pt x="456" y="0"/>
                    <a:pt x="303" y="0"/>
                  </a:cubicBezTo>
                  <a:cubicBezTo>
                    <a:pt x="103" y="0"/>
                    <a:pt x="0" y="130"/>
                    <a:pt x="0" y="345"/>
                  </a:cubicBezTo>
                  <a:cubicBezTo>
                    <a:pt x="0" y="560"/>
                    <a:pt x="103" y="689"/>
                    <a:pt x="303" y="689"/>
                  </a:cubicBezTo>
                  <a:cubicBezTo>
                    <a:pt x="456" y="689"/>
                    <a:pt x="556" y="609"/>
                    <a:pt x="592" y="473"/>
                  </a:cubicBezTo>
                  <a:lnTo>
                    <a:pt x="474" y="473"/>
                  </a:lnTo>
                  <a:cubicBezTo>
                    <a:pt x="474" y="473"/>
                    <a:pt x="442" y="473"/>
                    <a:pt x="424" y="491"/>
                  </a:cubicBezTo>
                  <a:cubicBezTo>
                    <a:pt x="392" y="520"/>
                    <a:pt x="367" y="547"/>
                    <a:pt x="303" y="547"/>
                  </a:cubicBez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00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44" name="Google Shape;444;p40"/>
            <p:cNvSpPr/>
            <p:nvPr/>
          </p:nvSpPr>
          <p:spPr>
            <a:xfrm>
              <a:off x="692151" y="4824413"/>
              <a:ext cx="114299" cy="134938"/>
            </a:xfrm>
            <a:custGeom>
              <a:rect b="b" l="l" r="r" t="t"/>
              <a:pathLst>
                <a:path extrusionOk="0" h="672" w="577">
                  <a:moveTo>
                    <a:pt x="553" y="25"/>
                  </a:moveTo>
                  <a:lnTo>
                    <a:pt x="553" y="25"/>
                  </a:lnTo>
                  <a:cubicBezTo>
                    <a:pt x="538" y="8"/>
                    <a:pt x="518" y="0"/>
                    <a:pt x="492" y="0"/>
                  </a:cubicBezTo>
                  <a:lnTo>
                    <a:pt x="406" y="0"/>
                  </a:lnTo>
                  <a:lnTo>
                    <a:pt x="406" y="417"/>
                  </a:lnTo>
                  <a:cubicBezTo>
                    <a:pt x="406" y="457"/>
                    <a:pt x="393" y="486"/>
                    <a:pt x="370" y="504"/>
                  </a:cubicBezTo>
                  <a:cubicBezTo>
                    <a:pt x="346" y="522"/>
                    <a:pt x="318" y="531"/>
                    <a:pt x="288" y="531"/>
                  </a:cubicBezTo>
                  <a:cubicBezTo>
                    <a:pt x="259" y="531"/>
                    <a:pt x="232" y="522"/>
                    <a:pt x="208" y="504"/>
                  </a:cubicBezTo>
                  <a:cubicBezTo>
                    <a:pt x="184" y="486"/>
                    <a:pt x="172" y="457"/>
                    <a:pt x="172" y="417"/>
                  </a:cubicBezTo>
                  <a:lnTo>
                    <a:pt x="172" y="85"/>
                  </a:lnTo>
                  <a:cubicBezTo>
                    <a:pt x="172" y="61"/>
                    <a:pt x="164" y="41"/>
                    <a:pt x="148" y="25"/>
                  </a:cubicBezTo>
                  <a:cubicBezTo>
                    <a:pt x="132" y="8"/>
                    <a:pt x="112" y="0"/>
                    <a:pt x="88" y="0"/>
                  </a:cubicBezTo>
                  <a:lnTo>
                    <a:pt x="0" y="0"/>
                  </a:lnTo>
                  <a:lnTo>
                    <a:pt x="0" y="387"/>
                  </a:lnTo>
                  <a:cubicBezTo>
                    <a:pt x="0" y="505"/>
                    <a:pt x="34" y="577"/>
                    <a:pt x="93" y="618"/>
                  </a:cubicBezTo>
                  <a:cubicBezTo>
                    <a:pt x="151" y="659"/>
                    <a:pt x="216" y="672"/>
                    <a:pt x="288" y="672"/>
                  </a:cubicBezTo>
                  <a:cubicBezTo>
                    <a:pt x="362" y="672"/>
                    <a:pt x="426" y="659"/>
                    <a:pt x="485" y="618"/>
                  </a:cubicBezTo>
                  <a:cubicBezTo>
                    <a:pt x="544" y="577"/>
                    <a:pt x="577" y="505"/>
                    <a:pt x="577" y="387"/>
                  </a:cubicBezTo>
                  <a:lnTo>
                    <a:pt x="577" y="85"/>
                  </a:lnTo>
                  <a:cubicBezTo>
                    <a:pt x="577" y="61"/>
                    <a:pt x="569" y="41"/>
                    <a:pt x="553" y="25"/>
                  </a:cubicBez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00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45" name="Google Shape;445;p40"/>
            <p:cNvSpPr/>
            <p:nvPr/>
          </p:nvSpPr>
          <p:spPr>
            <a:xfrm>
              <a:off x="820738" y="4784726"/>
              <a:ext cx="122237" cy="174624"/>
            </a:xfrm>
            <a:custGeom>
              <a:rect b="b" l="l" r="r" t="t"/>
              <a:pathLst>
                <a:path extrusionOk="0" h="868" w="618">
                  <a:moveTo>
                    <a:pt x="308" y="726"/>
                  </a:moveTo>
                  <a:lnTo>
                    <a:pt x="308" y="726"/>
                  </a:lnTo>
                  <a:cubicBezTo>
                    <a:pt x="203" y="726"/>
                    <a:pt x="171" y="618"/>
                    <a:pt x="171" y="526"/>
                  </a:cubicBezTo>
                  <a:cubicBezTo>
                    <a:pt x="171" y="435"/>
                    <a:pt x="203" y="325"/>
                    <a:pt x="308" y="325"/>
                  </a:cubicBezTo>
                  <a:cubicBezTo>
                    <a:pt x="413" y="325"/>
                    <a:pt x="446" y="434"/>
                    <a:pt x="446" y="525"/>
                  </a:cubicBezTo>
                  <a:lnTo>
                    <a:pt x="446" y="527"/>
                  </a:lnTo>
                  <a:cubicBezTo>
                    <a:pt x="446" y="618"/>
                    <a:pt x="413" y="726"/>
                    <a:pt x="308" y="726"/>
                  </a:cubicBezTo>
                  <a:close/>
                  <a:moveTo>
                    <a:pt x="593" y="23"/>
                  </a:moveTo>
                  <a:lnTo>
                    <a:pt x="593" y="23"/>
                  </a:lnTo>
                  <a:cubicBezTo>
                    <a:pt x="576" y="7"/>
                    <a:pt x="557" y="0"/>
                    <a:pt x="533" y="0"/>
                  </a:cubicBezTo>
                  <a:lnTo>
                    <a:pt x="446" y="0"/>
                  </a:lnTo>
                  <a:lnTo>
                    <a:pt x="446" y="246"/>
                  </a:lnTo>
                  <a:cubicBezTo>
                    <a:pt x="420" y="221"/>
                    <a:pt x="364" y="179"/>
                    <a:pt x="280" y="179"/>
                  </a:cubicBezTo>
                  <a:cubicBezTo>
                    <a:pt x="102" y="179"/>
                    <a:pt x="0" y="309"/>
                    <a:pt x="0" y="524"/>
                  </a:cubicBezTo>
                  <a:cubicBezTo>
                    <a:pt x="0" y="739"/>
                    <a:pt x="106" y="868"/>
                    <a:pt x="308" y="868"/>
                  </a:cubicBezTo>
                  <a:cubicBezTo>
                    <a:pt x="506" y="868"/>
                    <a:pt x="616" y="740"/>
                    <a:pt x="618" y="527"/>
                  </a:cubicBezTo>
                  <a:lnTo>
                    <a:pt x="618" y="81"/>
                  </a:lnTo>
                  <a:cubicBezTo>
                    <a:pt x="618" y="58"/>
                    <a:pt x="609" y="38"/>
                    <a:pt x="593" y="23"/>
                  </a:cubicBez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00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46" name="Google Shape;446;p40"/>
            <p:cNvSpPr/>
            <p:nvPr/>
          </p:nvSpPr>
          <p:spPr>
            <a:xfrm>
              <a:off x="955676" y="4821238"/>
              <a:ext cx="119062" cy="138113"/>
            </a:xfrm>
            <a:custGeom>
              <a:rect b="b" l="l" r="r" t="t"/>
              <a:pathLst>
                <a:path extrusionOk="0" h="689" w="606">
                  <a:moveTo>
                    <a:pt x="303" y="146"/>
                  </a:moveTo>
                  <a:lnTo>
                    <a:pt x="303" y="146"/>
                  </a:lnTo>
                  <a:cubicBezTo>
                    <a:pt x="231" y="146"/>
                    <a:pt x="184" y="200"/>
                    <a:pt x="178" y="262"/>
                  </a:cubicBezTo>
                  <a:lnTo>
                    <a:pt x="429" y="262"/>
                  </a:lnTo>
                  <a:cubicBezTo>
                    <a:pt x="428" y="200"/>
                    <a:pt x="373" y="146"/>
                    <a:pt x="303" y="146"/>
                  </a:cubicBezTo>
                  <a:close/>
                  <a:moveTo>
                    <a:pt x="606" y="307"/>
                  </a:moveTo>
                  <a:lnTo>
                    <a:pt x="606" y="307"/>
                  </a:lnTo>
                  <a:cubicBezTo>
                    <a:pt x="606" y="320"/>
                    <a:pt x="603" y="333"/>
                    <a:pt x="597" y="345"/>
                  </a:cubicBezTo>
                  <a:cubicBezTo>
                    <a:pt x="593" y="353"/>
                    <a:pt x="588" y="359"/>
                    <a:pt x="582" y="366"/>
                  </a:cubicBezTo>
                  <a:cubicBezTo>
                    <a:pt x="566" y="382"/>
                    <a:pt x="547" y="391"/>
                    <a:pt x="524" y="391"/>
                  </a:cubicBezTo>
                  <a:lnTo>
                    <a:pt x="172" y="391"/>
                  </a:lnTo>
                  <a:cubicBezTo>
                    <a:pt x="176" y="470"/>
                    <a:pt x="216" y="547"/>
                    <a:pt x="303" y="547"/>
                  </a:cubicBezTo>
                  <a:cubicBezTo>
                    <a:pt x="368" y="547"/>
                    <a:pt x="393" y="520"/>
                    <a:pt x="424" y="491"/>
                  </a:cubicBezTo>
                  <a:cubicBezTo>
                    <a:pt x="442" y="473"/>
                    <a:pt x="474" y="473"/>
                    <a:pt x="474" y="473"/>
                  </a:cubicBezTo>
                  <a:lnTo>
                    <a:pt x="593" y="473"/>
                  </a:lnTo>
                  <a:cubicBezTo>
                    <a:pt x="556" y="609"/>
                    <a:pt x="457" y="689"/>
                    <a:pt x="303" y="689"/>
                  </a:cubicBezTo>
                  <a:cubicBezTo>
                    <a:pt x="104" y="689"/>
                    <a:pt x="0" y="560"/>
                    <a:pt x="0" y="345"/>
                  </a:cubicBezTo>
                  <a:cubicBezTo>
                    <a:pt x="0" y="130"/>
                    <a:pt x="104" y="0"/>
                    <a:pt x="303" y="0"/>
                  </a:cubicBezTo>
                  <a:cubicBezTo>
                    <a:pt x="457" y="0"/>
                    <a:pt x="556" y="80"/>
                    <a:pt x="593" y="217"/>
                  </a:cubicBezTo>
                  <a:cubicBezTo>
                    <a:pt x="599" y="242"/>
                    <a:pt x="603" y="268"/>
                    <a:pt x="606" y="297"/>
                  </a:cubicBezTo>
                  <a:lnTo>
                    <a:pt x="606" y="307"/>
                  </a:ln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00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47" name="Google Shape;447;p40"/>
            <p:cNvSpPr/>
            <p:nvPr/>
          </p:nvSpPr>
          <p:spPr>
            <a:xfrm>
              <a:off x="1169988" y="4821238"/>
              <a:ext cx="109537" cy="138113"/>
            </a:xfrm>
            <a:custGeom>
              <a:rect b="b" l="l" r="r" t="t"/>
              <a:pathLst>
                <a:path extrusionOk="0" h="688" w="559">
                  <a:moveTo>
                    <a:pt x="372" y="508"/>
                  </a:moveTo>
                  <a:lnTo>
                    <a:pt x="372" y="508"/>
                  </a:lnTo>
                  <a:cubicBezTo>
                    <a:pt x="345" y="534"/>
                    <a:pt x="309" y="547"/>
                    <a:pt x="263" y="547"/>
                  </a:cubicBezTo>
                  <a:cubicBezTo>
                    <a:pt x="249" y="547"/>
                    <a:pt x="203" y="544"/>
                    <a:pt x="184" y="526"/>
                  </a:cubicBezTo>
                  <a:cubicBezTo>
                    <a:pt x="170" y="513"/>
                    <a:pt x="161" y="499"/>
                    <a:pt x="161" y="475"/>
                  </a:cubicBezTo>
                  <a:cubicBezTo>
                    <a:pt x="161" y="457"/>
                    <a:pt x="168" y="440"/>
                    <a:pt x="179" y="429"/>
                  </a:cubicBezTo>
                  <a:cubicBezTo>
                    <a:pt x="203" y="403"/>
                    <a:pt x="230" y="399"/>
                    <a:pt x="288" y="386"/>
                  </a:cubicBezTo>
                  <a:cubicBezTo>
                    <a:pt x="327" y="378"/>
                    <a:pt x="373" y="364"/>
                    <a:pt x="398" y="350"/>
                  </a:cubicBezTo>
                  <a:lnTo>
                    <a:pt x="398" y="400"/>
                  </a:lnTo>
                  <a:cubicBezTo>
                    <a:pt x="398" y="446"/>
                    <a:pt x="399" y="483"/>
                    <a:pt x="372" y="508"/>
                  </a:cubicBezTo>
                  <a:close/>
                  <a:moveTo>
                    <a:pt x="559" y="185"/>
                  </a:moveTo>
                  <a:lnTo>
                    <a:pt x="559" y="185"/>
                  </a:lnTo>
                  <a:cubicBezTo>
                    <a:pt x="559" y="126"/>
                    <a:pt x="534" y="80"/>
                    <a:pt x="486" y="47"/>
                  </a:cubicBezTo>
                  <a:cubicBezTo>
                    <a:pt x="440" y="17"/>
                    <a:pt x="371" y="0"/>
                    <a:pt x="278" y="0"/>
                  </a:cubicBezTo>
                  <a:cubicBezTo>
                    <a:pt x="196" y="0"/>
                    <a:pt x="131" y="20"/>
                    <a:pt x="87" y="57"/>
                  </a:cubicBezTo>
                  <a:cubicBezTo>
                    <a:pt x="47" y="90"/>
                    <a:pt x="23" y="135"/>
                    <a:pt x="17" y="185"/>
                  </a:cubicBezTo>
                  <a:lnTo>
                    <a:pt x="183" y="185"/>
                  </a:lnTo>
                  <a:cubicBezTo>
                    <a:pt x="191" y="165"/>
                    <a:pt x="205" y="152"/>
                    <a:pt x="224" y="146"/>
                  </a:cubicBezTo>
                  <a:cubicBezTo>
                    <a:pt x="242" y="139"/>
                    <a:pt x="262" y="136"/>
                    <a:pt x="286" y="136"/>
                  </a:cubicBezTo>
                  <a:cubicBezTo>
                    <a:pt x="315" y="136"/>
                    <a:pt x="335" y="139"/>
                    <a:pt x="356" y="147"/>
                  </a:cubicBezTo>
                  <a:cubicBezTo>
                    <a:pt x="381" y="156"/>
                    <a:pt x="394" y="170"/>
                    <a:pt x="394" y="195"/>
                  </a:cubicBezTo>
                  <a:cubicBezTo>
                    <a:pt x="394" y="221"/>
                    <a:pt x="358" y="246"/>
                    <a:pt x="286" y="255"/>
                  </a:cubicBezTo>
                  <a:cubicBezTo>
                    <a:pt x="198" y="266"/>
                    <a:pt x="129" y="276"/>
                    <a:pt x="66" y="322"/>
                  </a:cubicBezTo>
                  <a:cubicBezTo>
                    <a:pt x="26" y="352"/>
                    <a:pt x="0" y="406"/>
                    <a:pt x="0" y="475"/>
                  </a:cubicBezTo>
                  <a:cubicBezTo>
                    <a:pt x="0" y="549"/>
                    <a:pt x="23" y="601"/>
                    <a:pt x="67" y="633"/>
                  </a:cubicBezTo>
                  <a:cubicBezTo>
                    <a:pt x="107" y="663"/>
                    <a:pt x="170" y="688"/>
                    <a:pt x="274" y="688"/>
                  </a:cubicBezTo>
                  <a:cubicBezTo>
                    <a:pt x="366" y="688"/>
                    <a:pt x="436" y="668"/>
                    <a:pt x="482" y="637"/>
                  </a:cubicBezTo>
                  <a:cubicBezTo>
                    <a:pt x="530" y="604"/>
                    <a:pt x="557" y="566"/>
                    <a:pt x="559" y="497"/>
                  </a:cubicBezTo>
                  <a:lnTo>
                    <a:pt x="559" y="185"/>
                  </a:ln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00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cxnSp>
        <p:nvCxnSpPr>
          <p:cNvPr id="448" name="Google Shape;448;p40"/>
          <p:cNvCxnSpPr/>
          <p:nvPr/>
        </p:nvCxnSpPr>
        <p:spPr>
          <a:xfrm>
            <a:off x="411480" y="412170"/>
            <a:ext cx="8321100" cy="0"/>
          </a:xfrm>
          <a:prstGeom prst="straightConnector1">
            <a:avLst/>
          </a:prstGeom>
          <a:noFill/>
          <a:ln cap="flat" cmpd="sng" w="9525">
            <a:solidFill>
              <a:srgbClr val="B4B4B4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49" name="Google Shape;449;p40"/>
          <p:cNvCxnSpPr/>
          <p:nvPr/>
        </p:nvCxnSpPr>
        <p:spPr>
          <a:xfrm>
            <a:off x="411480" y="-1191"/>
            <a:ext cx="0" cy="514350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50" name="Google Shape;450;p40"/>
          <p:cNvCxnSpPr/>
          <p:nvPr/>
        </p:nvCxnSpPr>
        <p:spPr>
          <a:xfrm>
            <a:off x="8732520" y="-1191"/>
            <a:ext cx="0" cy="514350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51" name="Google Shape;451;p40"/>
          <p:cNvCxnSpPr/>
          <p:nvPr/>
        </p:nvCxnSpPr>
        <p:spPr>
          <a:xfrm rot="10800000">
            <a:off x="4572002" y="84517"/>
            <a:ext cx="0" cy="914400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52" name="Google Shape;452;p40"/>
          <p:cNvSpPr/>
          <p:nvPr/>
        </p:nvSpPr>
        <p:spPr>
          <a:xfrm rot="2700000">
            <a:off x="8435138" y="4331983"/>
            <a:ext cx="273226" cy="28001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3" name="Google Shape;453;p40"/>
          <p:cNvSpPr/>
          <p:nvPr/>
        </p:nvSpPr>
        <p:spPr>
          <a:xfrm flipH="1" rot="-2700000">
            <a:off x="451914" y="4331983"/>
            <a:ext cx="273226" cy="28001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4" name="Google Shape;454;p40"/>
          <p:cNvSpPr txBox="1"/>
          <p:nvPr/>
        </p:nvSpPr>
        <p:spPr>
          <a:xfrm>
            <a:off x="802832" y="1925926"/>
            <a:ext cx="3306000" cy="16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3C46"/>
              </a:buClr>
              <a:buSzPts val="800"/>
              <a:buFont typeface="Arial"/>
              <a:buNone/>
            </a:pPr>
            <a:r>
              <a:rPr b="0" i="0" lang="en" sz="11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What are Drawing Guides?  </a:t>
            </a:r>
            <a:endParaRPr sz="1100"/>
          </a:p>
          <a:p>
            <a:pPr indent="0" lvl="0" marL="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93C46"/>
              </a:buClr>
              <a:buSzPts val="800"/>
              <a:buFont typeface="Arial"/>
              <a:buNone/>
            </a:pPr>
            <a:r>
              <a:rPr b="0" i="0" lang="en" sz="1100" u="none" cap="none" strike="noStrik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They are lines that appear on all pages in the same spot, but don’t show up when you print or view a deck in Show mode.  </a:t>
            </a:r>
            <a:endParaRPr sz="1100">
              <a:solidFill>
                <a:schemeClr val="accent6"/>
              </a:solidFill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293C46"/>
              </a:buClr>
              <a:buSzPts val="800"/>
              <a:buFont typeface="Arial"/>
              <a:buNone/>
            </a:pPr>
            <a:r>
              <a:rPr b="0" i="0" lang="en" sz="1100" u="none" cap="none" strike="noStrik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Think of them as internal margins for the proper alignment and consistent placement of content. Objects will snap to them and they are also perfect for cropping an image to. </a:t>
            </a:r>
            <a:endParaRPr sz="1100">
              <a:solidFill>
                <a:schemeClr val="accent6"/>
              </a:solidFill>
            </a:endParaRPr>
          </a:p>
        </p:txBody>
      </p:sp>
      <p:sp>
        <p:nvSpPr>
          <p:cNvPr id="455" name="Google Shape;455;p40"/>
          <p:cNvSpPr txBox="1"/>
          <p:nvPr/>
        </p:nvSpPr>
        <p:spPr>
          <a:xfrm>
            <a:off x="4644469" y="1925920"/>
            <a:ext cx="3553500" cy="10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3C46"/>
              </a:buClr>
              <a:buSzPts val="800"/>
              <a:buFont typeface="Arial"/>
              <a:buNone/>
            </a:pPr>
            <a:r>
              <a:rPr b="0" i="0" lang="en" sz="11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How to Turn Guides On and Off</a:t>
            </a:r>
            <a:endParaRPr sz="1100"/>
          </a:p>
          <a:p>
            <a:pPr indent="0" lvl="0" marL="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293C46"/>
              </a:buClr>
              <a:buSzPts val="800"/>
              <a:buFont typeface="Arial"/>
              <a:buNone/>
            </a:pPr>
            <a:r>
              <a:rPr b="0" i="0" lang="en" sz="1100" u="none" cap="none" strike="noStrik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Windows: </a:t>
            </a:r>
            <a:r>
              <a:rPr b="0" i="0" lang="en" sz="11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ALT</a:t>
            </a:r>
            <a:r>
              <a:rPr b="0" i="0" lang="en" sz="1100" u="none" cap="none" strike="noStrike">
                <a:solidFill>
                  <a:srgbClr val="B4B4B4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0" i="0" lang="en" sz="1100" u="none" cap="none" strike="noStrik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+</a:t>
            </a:r>
            <a:r>
              <a:rPr b="0" i="0" lang="en" sz="1100" u="none" cap="none" strike="noStrike">
                <a:solidFill>
                  <a:srgbClr val="B4B4B4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0" i="0" lang="en" sz="11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F9</a:t>
            </a:r>
            <a:r>
              <a:rPr b="0" i="0" lang="en" sz="1100" u="none" cap="none" strike="noStrik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 or Right click in blue area off workspace &gt;</a:t>
            </a:r>
            <a:r>
              <a:rPr b="0" i="0" lang="en" sz="1100" u="none" cap="none" strike="noStrike">
                <a:solidFill>
                  <a:srgbClr val="B4B4B4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0" i="0" lang="en" sz="11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Grids and Guides </a:t>
            </a:r>
            <a:r>
              <a:rPr b="0" i="0" lang="en" sz="1100" u="none" cap="none" strike="noStrik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&gt;</a:t>
            </a:r>
            <a:r>
              <a:rPr b="0" i="0" lang="en" sz="1100" u="none" cap="none" strike="noStrike">
                <a:solidFill>
                  <a:srgbClr val="B4B4B4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0" i="0" lang="en" sz="11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Display Drawing Guides on Screen</a:t>
            </a:r>
            <a:endParaRPr sz="1100"/>
          </a:p>
          <a:p>
            <a:pPr indent="0" lvl="0" marL="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293C46"/>
              </a:buClr>
              <a:buSzPts val="800"/>
              <a:buFont typeface="Arial"/>
              <a:buNone/>
            </a:pPr>
            <a:r>
              <a:rPr b="0" i="0" lang="en" sz="1100" u="none" cap="none" strike="noStrik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Mac:</a:t>
            </a:r>
            <a:r>
              <a:rPr b="0" i="0" lang="en" sz="1100" u="none" cap="none" strike="noStrike">
                <a:solidFill>
                  <a:srgbClr val="B4B4B4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0" i="0" lang="en" sz="11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Command</a:t>
            </a:r>
            <a:r>
              <a:rPr b="0" i="0" lang="en" sz="1100" u="none" cap="none" strike="noStrike">
                <a:solidFill>
                  <a:srgbClr val="B4B4B4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0" i="0" lang="en" sz="1100" u="none" cap="none" strike="noStrik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+</a:t>
            </a:r>
            <a:r>
              <a:rPr b="0" i="0" lang="en" sz="1100" u="none" cap="none" strike="noStrike">
                <a:solidFill>
                  <a:srgbClr val="B4B4B4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0" i="0" lang="en" sz="11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G</a:t>
            </a:r>
            <a:r>
              <a:rPr b="0" i="0" lang="en" sz="1100" u="none" cap="none" strike="noStrike">
                <a:solidFill>
                  <a:srgbClr val="B4B4B4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0" i="0" lang="en" sz="1100" u="none" cap="none" strike="noStrik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or</a:t>
            </a:r>
            <a:r>
              <a:rPr b="0" i="0" lang="en" sz="1100" u="none" cap="none" strike="noStrike">
                <a:solidFill>
                  <a:srgbClr val="B4B4B4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0" i="0" lang="en" sz="11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View</a:t>
            </a:r>
            <a:r>
              <a:rPr b="0" i="0" lang="en" sz="1100" u="none" cap="none" strike="noStrike">
                <a:solidFill>
                  <a:srgbClr val="B4B4B4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0" i="0" lang="en" sz="1100" u="none" cap="none" strike="noStrik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&gt;</a:t>
            </a:r>
            <a:r>
              <a:rPr b="0" i="0" lang="en" sz="1100" u="none" cap="none" strike="noStrike">
                <a:solidFill>
                  <a:srgbClr val="B4B4B4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0" i="0" lang="en" sz="11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Guides</a:t>
            </a:r>
            <a:r>
              <a:rPr b="0" i="0" lang="en" sz="1100" u="none" cap="none" strike="noStrike">
                <a:solidFill>
                  <a:srgbClr val="B4B4B4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0" i="0" lang="en" sz="1100" u="none" cap="none" strike="noStrik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&gt;</a:t>
            </a:r>
            <a:r>
              <a:rPr b="0" i="0" lang="en" sz="1100" u="none" cap="none" strike="noStrike">
                <a:solidFill>
                  <a:srgbClr val="B4B4B4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0" i="0" lang="en" sz="11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Static Guides</a:t>
            </a:r>
            <a:endParaRPr sz="1100"/>
          </a:p>
          <a:p>
            <a:pPr indent="0" lvl="0" marL="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CDCDCD"/>
              </a:buClr>
              <a:buSzPts val="700"/>
              <a:buFont typeface="Lato"/>
              <a:buNone/>
            </a:pPr>
            <a:r>
              <a:t/>
            </a:r>
            <a:endParaRPr b="0" i="0" sz="900" u="none" cap="none" strike="noStrike">
              <a:solidFill>
                <a:srgbClr val="B4B4B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6" name="Google Shape;456;p40"/>
          <p:cNvSpPr txBox="1"/>
          <p:nvPr>
            <p:ph type="title"/>
          </p:nvPr>
        </p:nvSpPr>
        <p:spPr>
          <a:xfrm>
            <a:off x="411480" y="462516"/>
            <a:ext cx="8321100" cy="417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Lato"/>
              <a:buNone/>
              <a:defRPr b="0" i="0" sz="23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57" name="Google Shape;457;p40"/>
          <p:cNvSpPr txBox="1"/>
          <p:nvPr>
            <p:ph idx="1" type="body"/>
          </p:nvPr>
        </p:nvSpPr>
        <p:spPr>
          <a:xfrm>
            <a:off x="411480" y="880215"/>
            <a:ext cx="8321100" cy="3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rtl="0" algn="l"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Arial"/>
              <a:buNone/>
              <a:defRPr b="0" i="0" sz="17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Arial"/>
              <a:buNone/>
              <a:defRPr b="0" i="0" sz="1700" u="none" cap="none" strike="noStrike">
                <a:solidFill>
                  <a:schemeClr val="accent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-228600" lvl="2" marL="1371600" marR="0" rtl="0" algn="l"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Arial"/>
              <a:buNone/>
              <a:defRPr b="0" i="0" sz="1700" u="none" cap="none" strike="noStrike">
                <a:solidFill>
                  <a:schemeClr val="accent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-228600" lvl="3" marL="1828800" marR="0" rtl="0" algn="l"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Arial"/>
              <a:buNone/>
              <a:defRPr b="0" i="0" sz="1700" u="none" cap="none" strike="noStrike">
                <a:solidFill>
                  <a:schemeClr val="accent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-228600" lvl="4" marL="2286000" marR="0" rtl="0" algn="l"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Arial"/>
              <a:buNone/>
              <a:defRPr b="0" i="0" sz="1700" u="none" cap="none" strike="noStrike">
                <a:solidFill>
                  <a:schemeClr val="accent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-336550" lvl="5" marL="2743200" marR="0" rtl="0" algn="l"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Arial"/>
              <a:buChar char="•"/>
              <a:defRPr b="0" i="0" sz="17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36550" lvl="6" marL="3200400" marR="0" rtl="0" algn="l"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Arial"/>
              <a:buChar char="•"/>
              <a:defRPr b="0" i="0" sz="17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3655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Arial"/>
              <a:buChar char="•"/>
              <a:defRPr b="0" i="0" sz="17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365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Arial"/>
              <a:buChar char="•"/>
              <a:defRPr b="0" i="0" sz="17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nfo Blank (DARK)">
  <p:cSld name="Info Blank (DARK)"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9" name="Google Shape;459;p4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17350" y="854200"/>
            <a:ext cx="2387928" cy="1130455"/>
          </a:xfrm>
          <a:prstGeom prst="rect">
            <a:avLst/>
          </a:prstGeom>
          <a:noFill/>
          <a:ln>
            <a:noFill/>
          </a:ln>
        </p:spPr>
      </p:pic>
      <p:sp>
        <p:nvSpPr>
          <p:cNvPr id="460" name="Google Shape;460;p41"/>
          <p:cNvSpPr txBox="1"/>
          <p:nvPr/>
        </p:nvSpPr>
        <p:spPr>
          <a:xfrm>
            <a:off x="4444183" y="4882121"/>
            <a:ext cx="255600" cy="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solidFill>
                  <a:srgbClr val="B4B4B4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sz="600">
              <a:solidFill>
                <a:srgbClr val="B4B4B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61" name="Google Shape;461;p41"/>
          <p:cNvSpPr txBox="1"/>
          <p:nvPr/>
        </p:nvSpPr>
        <p:spPr>
          <a:xfrm>
            <a:off x="7322860" y="4882121"/>
            <a:ext cx="1409700" cy="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B4B4B4"/>
                </a:solidFill>
                <a:latin typeface="Roboto"/>
                <a:ea typeface="Roboto"/>
                <a:cs typeface="Roboto"/>
                <a:sym typeface="Roboto"/>
              </a:rPr>
              <a:t>© Cloudera, Inc. All rights reserved.</a:t>
            </a:r>
            <a:endParaRPr sz="1100"/>
          </a:p>
        </p:txBody>
      </p:sp>
      <p:grpSp>
        <p:nvGrpSpPr>
          <p:cNvPr id="462" name="Google Shape;462;p41"/>
          <p:cNvGrpSpPr/>
          <p:nvPr/>
        </p:nvGrpSpPr>
        <p:grpSpPr>
          <a:xfrm>
            <a:off x="411465" y="4865945"/>
            <a:ext cx="534664" cy="104094"/>
            <a:chOff x="382588" y="4784726"/>
            <a:chExt cx="896937" cy="174625"/>
          </a:xfrm>
        </p:grpSpPr>
        <p:sp>
          <p:nvSpPr>
            <p:cNvPr id="463" name="Google Shape;463;p41"/>
            <p:cNvSpPr/>
            <p:nvPr/>
          </p:nvSpPr>
          <p:spPr>
            <a:xfrm>
              <a:off x="1087438" y="4824413"/>
              <a:ext cx="77788" cy="134938"/>
            </a:xfrm>
            <a:custGeom>
              <a:rect b="b" l="l" r="r" t="t"/>
              <a:pathLst>
                <a:path extrusionOk="0" h="666" w="390">
                  <a:moveTo>
                    <a:pt x="347" y="0"/>
                  </a:moveTo>
                  <a:lnTo>
                    <a:pt x="347" y="0"/>
                  </a:lnTo>
                  <a:cubicBezTo>
                    <a:pt x="303" y="0"/>
                    <a:pt x="259" y="5"/>
                    <a:pt x="217" y="17"/>
                  </a:cubicBezTo>
                  <a:cubicBezTo>
                    <a:pt x="197" y="23"/>
                    <a:pt x="178" y="30"/>
                    <a:pt x="161" y="38"/>
                  </a:cubicBezTo>
                  <a:cubicBezTo>
                    <a:pt x="158" y="33"/>
                    <a:pt x="154" y="28"/>
                    <a:pt x="149" y="24"/>
                  </a:cubicBezTo>
                  <a:cubicBezTo>
                    <a:pt x="132" y="7"/>
                    <a:pt x="112" y="0"/>
                    <a:pt x="89" y="0"/>
                  </a:cubicBezTo>
                  <a:lnTo>
                    <a:pt x="0" y="0"/>
                  </a:lnTo>
                  <a:lnTo>
                    <a:pt x="0" y="666"/>
                  </a:lnTo>
                  <a:lnTo>
                    <a:pt x="174" y="666"/>
                  </a:lnTo>
                  <a:lnTo>
                    <a:pt x="174" y="320"/>
                  </a:lnTo>
                  <a:cubicBezTo>
                    <a:pt x="174" y="253"/>
                    <a:pt x="185" y="226"/>
                    <a:pt x="209" y="203"/>
                  </a:cubicBezTo>
                  <a:cubicBezTo>
                    <a:pt x="231" y="180"/>
                    <a:pt x="267" y="168"/>
                    <a:pt x="315" y="168"/>
                  </a:cubicBezTo>
                  <a:lnTo>
                    <a:pt x="390" y="168"/>
                  </a:lnTo>
                  <a:lnTo>
                    <a:pt x="390" y="0"/>
                  </a:lnTo>
                  <a:lnTo>
                    <a:pt x="347" y="0"/>
                  </a:ln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00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64" name="Google Shape;464;p41"/>
            <p:cNvSpPr/>
            <p:nvPr/>
          </p:nvSpPr>
          <p:spPr>
            <a:xfrm>
              <a:off x="512763" y="4784726"/>
              <a:ext cx="33338" cy="173038"/>
            </a:xfrm>
            <a:custGeom>
              <a:rect b="b" l="l" r="r" t="t"/>
              <a:pathLst>
                <a:path extrusionOk="0" h="862" w="173">
                  <a:moveTo>
                    <a:pt x="89" y="0"/>
                  </a:moveTo>
                  <a:lnTo>
                    <a:pt x="89" y="0"/>
                  </a:lnTo>
                  <a:lnTo>
                    <a:pt x="0" y="0"/>
                  </a:lnTo>
                  <a:lnTo>
                    <a:pt x="0" y="780"/>
                  </a:lnTo>
                  <a:cubicBezTo>
                    <a:pt x="0" y="803"/>
                    <a:pt x="7" y="822"/>
                    <a:pt x="24" y="838"/>
                  </a:cubicBezTo>
                  <a:cubicBezTo>
                    <a:pt x="41" y="854"/>
                    <a:pt x="61" y="862"/>
                    <a:pt x="84" y="862"/>
                  </a:cubicBezTo>
                  <a:lnTo>
                    <a:pt x="173" y="862"/>
                  </a:lnTo>
                  <a:lnTo>
                    <a:pt x="173" y="81"/>
                  </a:lnTo>
                  <a:cubicBezTo>
                    <a:pt x="173" y="58"/>
                    <a:pt x="165" y="38"/>
                    <a:pt x="149" y="23"/>
                  </a:cubicBezTo>
                  <a:cubicBezTo>
                    <a:pt x="131" y="7"/>
                    <a:pt x="112" y="0"/>
                    <a:pt x="89" y="0"/>
                  </a:cubicBez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00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65" name="Google Shape;465;p41"/>
            <p:cNvSpPr/>
            <p:nvPr/>
          </p:nvSpPr>
          <p:spPr>
            <a:xfrm>
              <a:off x="560388" y="4821238"/>
              <a:ext cx="119063" cy="138113"/>
            </a:xfrm>
            <a:custGeom>
              <a:rect b="b" l="l" r="r" t="t"/>
              <a:pathLst>
                <a:path extrusionOk="0" h="688" w="607">
                  <a:moveTo>
                    <a:pt x="302" y="0"/>
                  </a:moveTo>
                  <a:lnTo>
                    <a:pt x="302" y="0"/>
                  </a:lnTo>
                  <a:cubicBezTo>
                    <a:pt x="498" y="0"/>
                    <a:pt x="607" y="130"/>
                    <a:pt x="607" y="345"/>
                  </a:cubicBezTo>
                  <a:cubicBezTo>
                    <a:pt x="607" y="560"/>
                    <a:pt x="498" y="688"/>
                    <a:pt x="302" y="688"/>
                  </a:cubicBezTo>
                  <a:cubicBezTo>
                    <a:pt x="103" y="688"/>
                    <a:pt x="0" y="560"/>
                    <a:pt x="0" y="345"/>
                  </a:cubicBezTo>
                  <a:cubicBezTo>
                    <a:pt x="0" y="130"/>
                    <a:pt x="103" y="0"/>
                    <a:pt x="302" y="0"/>
                  </a:cubicBezTo>
                  <a:close/>
                  <a:moveTo>
                    <a:pt x="302" y="547"/>
                  </a:moveTo>
                  <a:lnTo>
                    <a:pt x="302" y="547"/>
                  </a:lnTo>
                  <a:cubicBezTo>
                    <a:pt x="405" y="547"/>
                    <a:pt x="438" y="439"/>
                    <a:pt x="438" y="347"/>
                  </a:cubicBezTo>
                  <a:cubicBezTo>
                    <a:pt x="438" y="256"/>
                    <a:pt x="405" y="146"/>
                    <a:pt x="302" y="146"/>
                  </a:cubicBezTo>
                  <a:cubicBezTo>
                    <a:pt x="199" y="146"/>
                    <a:pt x="168" y="256"/>
                    <a:pt x="168" y="347"/>
                  </a:cubicBezTo>
                  <a:cubicBezTo>
                    <a:pt x="168" y="439"/>
                    <a:pt x="199" y="547"/>
                    <a:pt x="302" y="547"/>
                  </a:cubicBez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00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66" name="Google Shape;466;p41"/>
            <p:cNvSpPr/>
            <p:nvPr/>
          </p:nvSpPr>
          <p:spPr>
            <a:xfrm>
              <a:off x="382588" y="4821238"/>
              <a:ext cx="117475" cy="138113"/>
            </a:xfrm>
            <a:custGeom>
              <a:rect b="b" l="l" r="r" t="t"/>
              <a:pathLst>
                <a:path extrusionOk="0" h="689" w="592">
                  <a:moveTo>
                    <a:pt x="303" y="547"/>
                  </a:moveTo>
                  <a:lnTo>
                    <a:pt x="303" y="547"/>
                  </a:lnTo>
                  <a:cubicBezTo>
                    <a:pt x="199" y="547"/>
                    <a:pt x="168" y="439"/>
                    <a:pt x="168" y="347"/>
                  </a:cubicBezTo>
                  <a:cubicBezTo>
                    <a:pt x="168" y="256"/>
                    <a:pt x="199" y="146"/>
                    <a:pt x="303" y="146"/>
                  </a:cubicBezTo>
                  <a:cubicBezTo>
                    <a:pt x="356" y="146"/>
                    <a:pt x="391" y="176"/>
                    <a:pt x="412" y="217"/>
                  </a:cubicBezTo>
                  <a:lnTo>
                    <a:pt x="592" y="217"/>
                  </a:lnTo>
                  <a:cubicBezTo>
                    <a:pt x="556" y="80"/>
                    <a:pt x="456" y="0"/>
                    <a:pt x="303" y="0"/>
                  </a:cubicBezTo>
                  <a:cubicBezTo>
                    <a:pt x="103" y="0"/>
                    <a:pt x="0" y="130"/>
                    <a:pt x="0" y="345"/>
                  </a:cubicBezTo>
                  <a:cubicBezTo>
                    <a:pt x="0" y="560"/>
                    <a:pt x="103" y="689"/>
                    <a:pt x="303" y="689"/>
                  </a:cubicBezTo>
                  <a:cubicBezTo>
                    <a:pt x="456" y="689"/>
                    <a:pt x="556" y="609"/>
                    <a:pt x="592" y="473"/>
                  </a:cubicBezTo>
                  <a:lnTo>
                    <a:pt x="474" y="473"/>
                  </a:lnTo>
                  <a:cubicBezTo>
                    <a:pt x="474" y="473"/>
                    <a:pt x="442" y="473"/>
                    <a:pt x="424" y="491"/>
                  </a:cubicBezTo>
                  <a:cubicBezTo>
                    <a:pt x="392" y="520"/>
                    <a:pt x="367" y="547"/>
                    <a:pt x="303" y="547"/>
                  </a:cubicBez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00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67" name="Google Shape;467;p41"/>
            <p:cNvSpPr/>
            <p:nvPr/>
          </p:nvSpPr>
          <p:spPr>
            <a:xfrm>
              <a:off x="692151" y="4824413"/>
              <a:ext cx="114299" cy="134938"/>
            </a:xfrm>
            <a:custGeom>
              <a:rect b="b" l="l" r="r" t="t"/>
              <a:pathLst>
                <a:path extrusionOk="0" h="672" w="577">
                  <a:moveTo>
                    <a:pt x="553" y="25"/>
                  </a:moveTo>
                  <a:lnTo>
                    <a:pt x="553" y="25"/>
                  </a:lnTo>
                  <a:cubicBezTo>
                    <a:pt x="538" y="8"/>
                    <a:pt x="518" y="0"/>
                    <a:pt x="492" y="0"/>
                  </a:cubicBezTo>
                  <a:lnTo>
                    <a:pt x="406" y="0"/>
                  </a:lnTo>
                  <a:lnTo>
                    <a:pt x="406" y="417"/>
                  </a:lnTo>
                  <a:cubicBezTo>
                    <a:pt x="406" y="457"/>
                    <a:pt x="393" y="486"/>
                    <a:pt x="370" y="504"/>
                  </a:cubicBezTo>
                  <a:cubicBezTo>
                    <a:pt x="346" y="522"/>
                    <a:pt x="318" y="531"/>
                    <a:pt x="288" y="531"/>
                  </a:cubicBezTo>
                  <a:cubicBezTo>
                    <a:pt x="259" y="531"/>
                    <a:pt x="232" y="522"/>
                    <a:pt x="208" y="504"/>
                  </a:cubicBezTo>
                  <a:cubicBezTo>
                    <a:pt x="184" y="486"/>
                    <a:pt x="172" y="457"/>
                    <a:pt x="172" y="417"/>
                  </a:cubicBezTo>
                  <a:lnTo>
                    <a:pt x="172" y="85"/>
                  </a:lnTo>
                  <a:cubicBezTo>
                    <a:pt x="172" y="61"/>
                    <a:pt x="164" y="41"/>
                    <a:pt x="148" y="25"/>
                  </a:cubicBezTo>
                  <a:cubicBezTo>
                    <a:pt x="132" y="8"/>
                    <a:pt x="112" y="0"/>
                    <a:pt x="88" y="0"/>
                  </a:cubicBezTo>
                  <a:lnTo>
                    <a:pt x="0" y="0"/>
                  </a:lnTo>
                  <a:lnTo>
                    <a:pt x="0" y="387"/>
                  </a:lnTo>
                  <a:cubicBezTo>
                    <a:pt x="0" y="505"/>
                    <a:pt x="34" y="577"/>
                    <a:pt x="93" y="618"/>
                  </a:cubicBezTo>
                  <a:cubicBezTo>
                    <a:pt x="151" y="659"/>
                    <a:pt x="216" y="672"/>
                    <a:pt x="288" y="672"/>
                  </a:cubicBezTo>
                  <a:cubicBezTo>
                    <a:pt x="362" y="672"/>
                    <a:pt x="426" y="659"/>
                    <a:pt x="485" y="618"/>
                  </a:cubicBezTo>
                  <a:cubicBezTo>
                    <a:pt x="544" y="577"/>
                    <a:pt x="577" y="505"/>
                    <a:pt x="577" y="387"/>
                  </a:cubicBezTo>
                  <a:lnTo>
                    <a:pt x="577" y="85"/>
                  </a:lnTo>
                  <a:cubicBezTo>
                    <a:pt x="577" y="61"/>
                    <a:pt x="569" y="41"/>
                    <a:pt x="553" y="25"/>
                  </a:cubicBez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00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68" name="Google Shape;468;p41"/>
            <p:cNvSpPr/>
            <p:nvPr/>
          </p:nvSpPr>
          <p:spPr>
            <a:xfrm>
              <a:off x="820738" y="4784726"/>
              <a:ext cx="122237" cy="174624"/>
            </a:xfrm>
            <a:custGeom>
              <a:rect b="b" l="l" r="r" t="t"/>
              <a:pathLst>
                <a:path extrusionOk="0" h="868" w="618">
                  <a:moveTo>
                    <a:pt x="308" y="726"/>
                  </a:moveTo>
                  <a:lnTo>
                    <a:pt x="308" y="726"/>
                  </a:lnTo>
                  <a:cubicBezTo>
                    <a:pt x="203" y="726"/>
                    <a:pt x="171" y="618"/>
                    <a:pt x="171" y="526"/>
                  </a:cubicBezTo>
                  <a:cubicBezTo>
                    <a:pt x="171" y="435"/>
                    <a:pt x="203" y="325"/>
                    <a:pt x="308" y="325"/>
                  </a:cubicBezTo>
                  <a:cubicBezTo>
                    <a:pt x="413" y="325"/>
                    <a:pt x="446" y="434"/>
                    <a:pt x="446" y="525"/>
                  </a:cubicBezTo>
                  <a:lnTo>
                    <a:pt x="446" y="527"/>
                  </a:lnTo>
                  <a:cubicBezTo>
                    <a:pt x="446" y="618"/>
                    <a:pt x="413" y="726"/>
                    <a:pt x="308" y="726"/>
                  </a:cubicBezTo>
                  <a:close/>
                  <a:moveTo>
                    <a:pt x="593" y="23"/>
                  </a:moveTo>
                  <a:lnTo>
                    <a:pt x="593" y="23"/>
                  </a:lnTo>
                  <a:cubicBezTo>
                    <a:pt x="576" y="7"/>
                    <a:pt x="557" y="0"/>
                    <a:pt x="533" y="0"/>
                  </a:cubicBezTo>
                  <a:lnTo>
                    <a:pt x="446" y="0"/>
                  </a:lnTo>
                  <a:lnTo>
                    <a:pt x="446" y="246"/>
                  </a:lnTo>
                  <a:cubicBezTo>
                    <a:pt x="420" y="221"/>
                    <a:pt x="364" y="179"/>
                    <a:pt x="280" y="179"/>
                  </a:cubicBezTo>
                  <a:cubicBezTo>
                    <a:pt x="102" y="179"/>
                    <a:pt x="0" y="309"/>
                    <a:pt x="0" y="524"/>
                  </a:cubicBezTo>
                  <a:cubicBezTo>
                    <a:pt x="0" y="739"/>
                    <a:pt x="106" y="868"/>
                    <a:pt x="308" y="868"/>
                  </a:cubicBezTo>
                  <a:cubicBezTo>
                    <a:pt x="506" y="868"/>
                    <a:pt x="616" y="740"/>
                    <a:pt x="618" y="527"/>
                  </a:cubicBezTo>
                  <a:lnTo>
                    <a:pt x="618" y="81"/>
                  </a:lnTo>
                  <a:cubicBezTo>
                    <a:pt x="618" y="58"/>
                    <a:pt x="609" y="38"/>
                    <a:pt x="593" y="23"/>
                  </a:cubicBez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00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69" name="Google Shape;469;p41"/>
            <p:cNvSpPr/>
            <p:nvPr/>
          </p:nvSpPr>
          <p:spPr>
            <a:xfrm>
              <a:off x="955676" y="4821238"/>
              <a:ext cx="119062" cy="138113"/>
            </a:xfrm>
            <a:custGeom>
              <a:rect b="b" l="l" r="r" t="t"/>
              <a:pathLst>
                <a:path extrusionOk="0" h="689" w="606">
                  <a:moveTo>
                    <a:pt x="303" y="146"/>
                  </a:moveTo>
                  <a:lnTo>
                    <a:pt x="303" y="146"/>
                  </a:lnTo>
                  <a:cubicBezTo>
                    <a:pt x="231" y="146"/>
                    <a:pt x="184" y="200"/>
                    <a:pt x="178" y="262"/>
                  </a:cubicBezTo>
                  <a:lnTo>
                    <a:pt x="429" y="262"/>
                  </a:lnTo>
                  <a:cubicBezTo>
                    <a:pt x="428" y="200"/>
                    <a:pt x="373" y="146"/>
                    <a:pt x="303" y="146"/>
                  </a:cubicBezTo>
                  <a:close/>
                  <a:moveTo>
                    <a:pt x="606" y="307"/>
                  </a:moveTo>
                  <a:lnTo>
                    <a:pt x="606" y="307"/>
                  </a:lnTo>
                  <a:cubicBezTo>
                    <a:pt x="606" y="320"/>
                    <a:pt x="603" y="333"/>
                    <a:pt x="597" y="345"/>
                  </a:cubicBezTo>
                  <a:cubicBezTo>
                    <a:pt x="593" y="353"/>
                    <a:pt x="588" y="359"/>
                    <a:pt x="582" y="366"/>
                  </a:cubicBezTo>
                  <a:cubicBezTo>
                    <a:pt x="566" y="382"/>
                    <a:pt x="547" y="391"/>
                    <a:pt x="524" y="391"/>
                  </a:cubicBezTo>
                  <a:lnTo>
                    <a:pt x="172" y="391"/>
                  </a:lnTo>
                  <a:cubicBezTo>
                    <a:pt x="176" y="470"/>
                    <a:pt x="216" y="547"/>
                    <a:pt x="303" y="547"/>
                  </a:cubicBezTo>
                  <a:cubicBezTo>
                    <a:pt x="368" y="547"/>
                    <a:pt x="393" y="520"/>
                    <a:pt x="424" y="491"/>
                  </a:cubicBezTo>
                  <a:cubicBezTo>
                    <a:pt x="442" y="473"/>
                    <a:pt x="474" y="473"/>
                    <a:pt x="474" y="473"/>
                  </a:cubicBezTo>
                  <a:lnTo>
                    <a:pt x="593" y="473"/>
                  </a:lnTo>
                  <a:cubicBezTo>
                    <a:pt x="556" y="609"/>
                    <a:pt x="457" y="689"/>
                    <a:pt x="303" y="689"/>
                  </a:cubicBezTo>
                  <a:cubicBezTo>
                    <a:pt x="104" y="689"/>
                    <a:pt x="0" y="560"/>
                    <a:pt x="0" y="345"/>
                  </a:cubicBezTo>
                  <a:cubicBezTo>
                    <a:pt x="0" y="130"/>
                    <a:pt x="104" y="0"/>
                    <a:pt x="303" y="0"/>
                  </a:cubicBezTo>
                  <a:cubicBezTo>
                    <a:pt x="457" y="0"/>
                    <a:pt x="556" y="80"/>
                    <a:pt x="593" y="217"/>
                  </a:cubicBezTo>
                  <a:cubicBezTo>
                    <a:pt x="599" y="242"/>
                    <a:pt x="603" y="268"/>
                    <a:pt x="606" y="297"/>
                  </a:cubicBezTo>
                  <a:lnTo>
                    <a:pt x="606" y="307"/>
                  </a:ln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00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70" name="Google Shape;470;p41"/>
            <p:cNvSpPr/>
            <p:nvPr/>
          </p:nvSpPr>
          <p:spPr>
            <a:xfrm>
              <a:off x="1169988" y="4821238"/>
              <a:ext cx="109537" cy="138113"/>
            </a:xfrm>
            <a:custGeom>
              <a:rect b="b" l="l" r="r" t="t"/>
              <a:pathLst>
                <a:path extrusionOk="0" h="688" w="559">
                  <a:moveTo>
                    <a:pt x="372" y="508"/>
                  </a:moveTo>
                  <a:lnTo>
                    <a:pt x="372" y="508"/>
                  </a:lnTo>
                  <a:cubicBezTo>
                    <a:pt x="345" y="534"/>
                    <a:pt x="309" y="547"/>
                    <a:pt x="263" y="547"/>
                  </a:cubicBezTo>
                  <a:cubicBezTo>
                    <a:pt x="249" y="547"/>
                    <a:pt x="203" y="544"/>
                    <a:pt x="184" y="526"/>
                  </a:cubicBezTo>
                  <a:cubicBezTo>
                    <a:pt x="170" y="513"/>
                    <a:pt x="161" y="499"/>
                    <a:pt x="161" y="475"/>
                  </a:cubicBezTo>
                  <a:cubicBezTo>
                    <a:pt x="161" y="457"/>
                    <a:pt x="168" y="440"/>
                    <a:pt x="179" y="429"/>
                  </a:cubicBezTo>
                  <a:cubicBezTo>
                    <a:pt x="203" y="403"/>
                    <a:pt x="230" y="399"/>
                    <a:pt x="288" y="386"/>
                  </a:cubicBezTo>
                  <a:cubicBezTo>
                    <a:pt x="327" y="378"/>
                    <a:pt x="373" y="364"/>
                    <a:pt x="398" y="350"/>
                  </a:cubicBezTo>
                  <a:lnTo>
                    <a:pt x="398" y="400"/>
                  </a:lnTo>
                  <a:cubicBezTo>
                    <a:pt x="398" y="446"/>
                    <a:pt x="399" y="483"/>
                    <a:pt x="372" y="508"/>
                  </a:cubicBezTo>
                  <a:close/>
                  <a:moveTo>
                    <a:pt x="559" y="185"/>
                  </a:moveTo>
                  <a:lnTo>
                    <a:pt x="559" y="185"/>
                  </a:lnTo>
                  <a:cubicBezTo>
                    <a:pt x="559" y="126"/>
                    <a:pt x="534" y="80"/>
                    <a:pt x="486" y="47"/>
                  </a:cubicBezTo>
                  <a:cubicBezTo>
                    <a:pt x="440" y="17"/>
                    <a:pt x="371" y="0"/>
                    <a:pt x="278" y="0"/>
                  </a:cubicBezTo>
                  <a:cubicBezTo>
                    <a:pt x="196" y="0"/>
                    <a:pt x="131" y="20"/>
                    <a:pt x="87" y="57"/>
                  </a:cubicBezTo>
                  <a:cubicBezTo>
                    <a:pt x="47" y="90"/>
                    <a:pt x="23" y="135"/>
                    <a:pt x="17" y="185"/>
                  </a:cubicBezTo>
                  <a:lnTo>
                    <a:pt x="183" y="185"/>
                  </a:lnTo>
                  <a:cubicBezTo>
                    <a:pt x="191" y="165"/>
                    <a:pt x="205" y="152"/>
                    <a:pt x="224" y="146"/>
                  </a:cubicBezTo>
                  <a:cubicBezTo>
                    <a:pt x="242" y="139"/>
                    <a:pt x="262" y="136"/>
                    <a:pt x="286" y="136"/>
                  </a:cubicBezTo>
                  <a:cubicBezTo>
                    <a:pt x="315" y="136"/>
                    <a:pt x="335" y="139"/>
                    <a:pt x="356" y="147"/>
                  </a:cubicBezTo>
                  <a:cubicBezTo>
                    <a:pt x="381" y="156"/>
                    <a:pt x="394" y="170"/>
                    <a:pt x="394" y="195"/>
                  </a:cubicBezTo>
                  <a:cubicBezTo>
                    <a:pt x="394" y="221"/>
                    <a:pt x="358" y="246"/>
                    <a:pt x="286" y="255"/>
                  </a:cubicBezTo>
                  <a:cubicBezTo>
                    <a:pt x="198" y="266"/>
                    <a:pt x="129" y="276"/>
                    <a:pt x="66" y="322"/>
                  </a:cubicBezTo>
                  <a:cubicBezTo>
                    <a:pt x="26" y="352"/>
                    <a:pt x="0" y="406"/>
                    <a:pt x="0" y="475"/>
                  </a:cubicBezTo>
                  <a:cubicBezTo>
                    <a:pt x="0" y="549"/>
                    <a:pt x="23" y="601"/>
                    <a:pt x="67" y="633"/>
                  </a:cubicBezTo>
                  <a:cubicBezTo>
                    <a:pt x="107" y="663"/>
                    <a:pt x="170" y="688"/>
                    <a:pt x="274" y="688"/>
                  </a:cubicBezTo>
                  <a:cubicBezTo>
                    <a:pt x="366" y="688"/>
                    <a:pt x="436" y="668"/>
                    <a:pt x="482" y="637"/>
                  </a:cubicBezTo>
                  <a:cubicBezTo>
                    <a:pt x="530" y="604"/>
                    <a:pt x="557" y="566"/>
                    <a:pt x="559" y="497"/>
                  </a:cubicBezTo>
                  <a:lnTo>
                    <a:pt x="559" y="185"/>
                  </a:ln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00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cxnSp>
        <p:nvCxnSpPr>
          <p:cNvPr id="471" name="Google Shape;471;p41"/>
          <p:cNvCxnSpPr/>
          <p:nvPr/>
        </p:nvCxnSpPr>
        <p:spPr>
          <a:xfrm>
            <a:off x="411480" y="412170"/>
            <a:ext cx="2400300" cy="0"/>
          </a:xfrm>
          <a:prstGeom prst="straightConnector1">
            <a:avLst/>
          </a:prstGeom>
          <a:noFill/>
          <a:ln cap="flat" cmpd="sng" w="9525">
            <a:solidFill>
              <a:srgbClr val="E6E6E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72" name="Google Shape;472;p41"/>
          <p:cNvCxnSpPr/>
          <p:nvPr/>
        </p:nvCxnSpPr>
        <p:spPr>
          <a:xfrm>
            <a:off x="2980021" y="412170"/>
            <a:ext cx="5760900" cy="0"/>
          </a:xfrm>
          <a:prstGeom prst="straightConnector1">
            <a:avLst/>
          </a:prstGeom>
          <a:noFill/>
          <a:ln cap="flat" cmpd="sng" w="9525">
            <a:solidFill>
              <a:srgbClr val="61616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73" name="Google Shape;473;p41"/>
          <p:cNvSpPr txBox="1"/>
          <p:nvPr>
            <p:ph type="title"/>
          </p:nvPr>
        </p:nvSpPr>
        <p:spPr>
          <a:xfrm>
            <a:off x="515508" y="1029353"/>
            <a:ext cx="21966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"/>
              <a:buNone/>
              <a:defRPr b="0" i="0" sz="2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74" name="Google Shape;474;p41"/>
          <p:cNvSpPr txBox="1"/>
          <p:nvPr>
            <p:ph idx="1" type="body"/>
          </p:nvPr>
        </p:nvSpPr>
        <p:spPr>
          <a:xfrm>
            <a:off x="515506" y="2286000"/>
            <a:ext cx="21945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7305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700"/>
              <a:buFont typeface="Arial"/>
              <a:buChar char="•"/>
              <a:defRPr b="0" i="0" sz="900" u="none" cap="none" strike="noStrik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73050" lvl="1" marL="914400" marR="0" rtl="0" algn="l"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700"/>
              <a:buFont typeface="Arial"/>
              <a:buChar char="•"/>
              <a:defRPr b="0" i="0" sz="900" u="none" cap="none" strike="noStrik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73050" lvl="2" marL="1371600" marR="0" rtl="0" algn="l"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700"/>
              <a:buFont typeface="Arial"/>
              <a:buChar char="•"/>
              <a:defRPr b="0" i="0" sz="900" u="none" cap="none" strike="noStrik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73050" lvl="3" marL="1828800" marR="0" rtl="0" algn="l"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700"/>
              <a:buFont typeface="Arial"/>
              <a:buChar char="•"/>
              <a:defRPr b="0" i="0" sz="900" u="none" cap="none" strike="noStrik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73050" lvl="4" marL="2286000" marR="0" rtl="0" algn="l"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700"/>
              <a:buFont typeface="Arial"/>
              <a:buChar char="•"/>
              <a:defRPr b="0" i="0" sz="900" u="none" cap="none" strike="noStrik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23850" lvl="5" marL="2743200" marR="0" rtl="0" algn="l"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23850" lvl="6" marL="3200400" marR="0" rtl="0" algn="l"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2385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 Column numbered (DARK)">
  <p:cSld name="1 Column numbered (DARK)"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42"/>
          <p:cNvSpPr txBox="1"/>
          <p:nvPr/>
        </p:nvSpPr>
        <p:spPr>
          <a:xfrm>
            <a:off x="4444183" y="4882121"/>
            <a:ext cx="255600" cy="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solidFill>
                  <a:srgbClr val="B4B4B4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sz="600">
              <a:solidFill>
                <a:srgbClr val="B4B4B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7" name="Google Shape;477;p42"/>
          <p:cNvSpPr txBox="1"/>
          <p:nvPr/>
        </p:nvSpPr>
        <p:spPr>
          <a:xfrm>
            <a:off x="7322860" y="4882121"/>
            <a:ext cx="1409700" cy="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B4B4B4"/>
                </a:solidFill>
                <a:latin typeface="Roboto"/>
                <a:ea typeface="Roboto"/>
                <a:cs typeface="Roboto"/>
                <a:sym typeface="Roboto"/>
              </a:rPr>
              <a:t>© Cloudera, Inc. All rights reserved.</a:t>
            </a:r>
            <a:endParaRPr sz="1100"/>
          </a:p>
        </p:txBody>
      </p:sp>
      <p:grpSp>
        <p:nvGrpSpPr>
          <p:cNvPr id="478" name="Google Shape;478;p42"/>
          <p:cNvGrpSpPr/>
          <p:nvPr/>
        </p:nvGrpSpPr>
        <p:grpSpPr>
          <a:xfrm>
            <a:off x="411465" y="4865945"/>
            <a:ext cx="534664" cy="104094"/>
            <a:chOff x="382588" y="4784726"/>
            <a:chExt cx="896937" cy="174625"/>
          </a:xfrm>
        </p:grpSpPr>
        <p:sp>
          <p:nvSpPr>
            <p:cNvPr id="479" name="Google Shape;479;p42"/>
            <p:cNvSpPr/>
            <p:nvPr/>
          </p:nvSpPr>
          <p:spPr>
            <a:xfrm>
              <a:off x="1087438" y="4824413"/>
              <a:ext cx="77788" cy="134938"/>
            </a:xfrm>
            <a:custGeom>
              <a:rect b="b" l="l" r="r" t="t"/>
              <a:pathLst>
                <a:path extrusionOk="0" h="666" w="390">
                  <a:moveTo>
                    <a:pt x="347" y="0"/>
                  </a:moveTo>
                  <a:lnTo>
                    <a:pt x="347" y="0"/>
                  </a:lnTo>
                  <a:cubicBezTo>
                    <a:pt x="303" y="0"/>
                    <a:pt x="259" y="5"/>
                    <a:pt x="217" y="17"/>
                  </a:cubicBezTo>
                  <a:cubicBezTo>
                    <a:pt x="197" y="23"/>
                    <a:pt x="178" y="30"/>
                    <a:pt x="161" y="38"/>
                  </a:cubicBezTo>
                  <a:cubicBezTo>
                    <a:pt x="158" y="33"/>
                    <a:pt x="154" y="28"/>
                    <a:pt x="149" y="24"/>
                  </a:cubicBezTo>
                  <a:cubicBezTo>
                    <a:pt x="132" y="7"/>
                    <a:pt x="112" y="0"/>
                    <a:pt x="89" y="0"/>
                  </a:cubicBezTo>
                  <a:lnTo>
                    <a:pt x="0" y="0"/>
                  </a:lnTo>
                  <a:lnTo>
                    <a:pt x="0" y="666"/>
                  </a:lnTo>
                  <a:lnTo>
                    <a:pt x="174" y="666"/>
                  </a:lnTo>
                  <a:lnTo>
                    <a:pt x="174" y="320"/>
                  </a:lnTo>
                  <a:cubicBezTo>
                    <a:pt x="174" y="253"/>
                    <a:pt x="185" y="226"/>
                    <a:pt x="209" y="203"/>
                  </a:cubicBezTo>
                  <a:cubicBezTo>
                    <a:pt x="231" y="180"/>
                    <a:pt x="267" y="168"/>
                    <a:pt x="315" y="168"/>
                  </a:cubicBezTo>
                  <a:lnTo>
                    <a:pt x="390" y="168"/>
                  </a:lnTo>
                  <a:lnTo>
                    <a:pt x="390" y="0"/>
                  </a:lnTo>
                  <a:lnTo>
                    <a:pt x="347" y="0"/>
                  </a:ln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00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80" name="Google Shape;480;p42"/>
            <p:cNvSpPr/>
            <p:nvPr/>
          </p:nvSpPr>
          <p:spPr>
            <a:xfrm>
              <a:off x="512763" y="4784726"/>
              <a:ext cx="33338" cy="173038"/>
            </a:xfrm>
            <a:custGeom>
              <a:rect b="b" l="l" r="r" t="t"/>
              <a:pathLst>
                <a:path extrusionOk="0" h="862" w="173">
                  <a:moveTo>
                    <a:pt x="89" y="0"/>
                  </a:moveTo>
                  <a:lnTo>
                    <a:pt x="89" y="0"/>
                  </a:lnTo>
                  <a:lnTo>
                    <a:pt x="0" y="0"/>
                  </a:lnTo>
                  <a:lnTo>
                    <a:pt x="0" y="780"/>
                  </a:lnTo>
                  <a:cubicBezTo>
                    <a:pt x="0" y="803"/>
                    <a:pt x="7" y="822"/>
                    <a:pt x="24" y="838"/>
                  </a:cubicBezTo>
                  <a:cubicBezTo>
                    <a:pt x="41" y="854"/>
                    <a:pt x="61" y="862"/>
                    <a:pt x="84" y="862"/>
                  </a:cubicBezTo>
                  <a:lnTo>
                    <a:pt x="173" y="862"/>
                  </a:lnTo>
                  <a:lnTo>
                    <a:pt x="173" y="81"/>
                  </a:lnTo>
                  <a:cubicBezTo>
                    <a:pt x="173" y="58"/>
                    <a:pt x="165" y="38"/>
                    <a:pt x="149" y="23"/>
                  </a:cubicBezTo>
                  <a:cubicBezTo>
                    <a:pt x="131" y="7"/>
                    <a:pt x="112" y="0"/>
                    <a:pt x="89" y="0"/>
                  </a:cubicBez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00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81" name="Google Shape;481;p42"/>
            <p:cNvSpPr/>
            <p:nvPr/>
          </p:nvSpPr>
          <p:spPr>
            <a:xfrm>
              <a:off x="560388" y="4821238"/>
              <a:ext cx="119063" cy="138113"/>
            </a:xfrm>
            <a:custGeom>
              <a:rect b="b" l="l" r="r" t="t"/>
              <a:pathLst>
                <a:path extrusionOk="0" h="688" w="607">
                  <a:moveTo>
                    <a:pt x="302" y="0"/>
                  </a:moveTo>
                  <a:lnTo>
                    <a:pt x="302" y="0"/>
                  </a:lnTo>
                  <a:cubicBezTo>
                    <a:pt x="498" y="0"/>
                    <a:pt x="607" y="130"/>
                    <a:pt x="607" y="345"/>
                  </a:cubicBezTo>
                  <a:cubicBezTo>
                    <a:pt x="607" y="560"/>
                    <a:pt x="498" y="688"/>
                    <a:pt x="302" y="688"/>
                  </a:cubicBezTo>
                  <a:cubicBezTo>
                    <a:pt x="103" y="688"/>
                    <a:pt x="0" y="560"/>
                    <a:pt x="0" y="345"/>
                  </a:cubicBezTo>
                  <a:cubicBezTo>
                    <a:pt x="0" y="130"/>
                    <a:pt x="103" y="0"/>
                    <a:pt x="302" y="0"/>
                  </a:cubicBezTo>
                  <a:close/>
                  <a:moveTo>
                    <a:pt x="302" y="547"/>
                  </a:moveTo>
                  <a:lnTo>
                    <a:pt x="302" y="547"/>
                  </a:lnTo>
                  <a:cubicBezTo>
                    <a:pt x="405" y="547"/>
                    <a:pt x="438" y="439"/>
                    <a:pt x="438" y="347"/>
                  </a:cubicBezTo>
                  <a:cubicBezTo>
                    <a:pt x="438" y="256"/>
                    <a:pt x="405" y="146"/>
                    <a:pt x="302" y="146"/>
                  </a:cubicBezTo>
                  <a:cubicBezTo>
                    <a:pt x="199" y="146"/>
                    <a:pt x="168" y="256"/>
                    <a:pt x="168" y="347"/>
                  </a:cubicBezTo>
                  <a:cubicBezTo>
                    <a:pt x="168" y="439"/>
                    <a:pt x="199" y="547"/>
                    <a:pt x="302" y="547"/>
                  </a:cubicBez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00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82" name="Google Shape;482;p42"/>
            <p:cNvSpPr/>
            <p:nvPr/>
          </p:nvSpPr>
          <p:spPr>
            <a:xfrm>
              <a:off x="382588" y="4821238"/>
              <a:ext cx="117475" cy="138113"/>
            </a:xfrm>
            <a:custGeom>
              <a:rect b="b" l="l" r="r" t="t"/>
              <a:pathLst>
                <a:path extrusionOk="0" h="689" w="592">
                  <a:moveTo>
                    <a:pt x="303" y="547"/>
                  </a:moveTo>
                  <a:lnTo>
                    <a:pt x="303" y="547"/>
                  </a:lnTo>
                  <a:cubicBezTo>
                    <a:pt x="199" y="547"/>
                    <a:pt x="168" y="439"/>
                    <a:pt x="168" y="347"/>
                  </a:cubicBezTo>
                  <a:cubicBezTo>
                    <a:pt x="168" y="256"/>
                    <a:pt x="199" y="146"/>
                    <a:pt x="303" y="146"/>
                  </a:cubicBezTo>
                  <a:cubicBezTo>
                    <a:pt x="356" y="146"/>
                    <a:pt x="391" y="176"/>
                    <a:pt x="412" y="217"/>
                  </a:cubicBezTo>
                  <a:lnTo>
                    <a:pt x="592" y="217"/>
                  </a:lnTo>
                  <a:cubicBezTo>
                    <a:pt x="556" y="80"/>
                    <a:pt x="456" y="0"/>
                    <a:pt x="303" y="0"/>
                  </a:cubicBezTo>
                  <a:cubicBezTo>
                    <a:pt x="103" y="0"/>
                    <a:pt x="0" y="130"/>
                    <a:pt x="0" y="345"/>
                  </a:cubicBezTo>
                  <a:cubicBezTo>
                    <a:pt x="0" y="560"/>
                    <a:pt x="103" y="689"/>
                    <a:pt x="303" y="689"/>
                  </a:cubicBezTo>
                  <a:cubicBezTo>
                    <a:pt x="456" y="689"/>
                    <a:pt x="556" y="609"/>
                    <a:pt x="592" y="473"/>
                  </a:cubicBezTo>
                  <a:lnTo>
                    <a:pt x="474" y="473"/>
                  </a:lnTo>
                  <a:cubicBezTo>
                    <a:pt x="474" y="473"/>
                    <a:pt x="442" y="473"/>
                    <a:pt x="424" y="491"/>
                  </a:cubicBezTo>
                  <a:cubicBezTo>
                    <a:pt x="392" y="520"/>
                    <a:pt x="367" y="547"/>
                    <a:pt x="303" y="547"/>
                  </a:cubicBez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00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83" name="Google Shape;483;p42"/>
            <p:cNvSpPr/>
            <p:nvPr/>
          </p:nvSpPr>
          <p:spPr>
            <a:xfrm>
              <a:off x="692151" y="4824413"/>
              <a:ext cx="114299" cy="134938"/>
            </a:xfrm>
            <a:custGeom>
              <a:rect b="b" l="l" r="r" t="t"/>
              <a:pathLst>
                <a:path extrusionOk="0" h="672" w="577">
                  <a:moveTo>
                    <a:pt x="553" y="25"/>
                  </a:moveTo>
                  <a:lnTo>
                    <a:pt x="553" y="25"/>
                  </a:lnTo>
                  <a:cubicBezTo>
                    <a:pt x="538" y="8"/>
                    <a:pt x="518" y="0"/>
                    <a:pt x="492" y="0"/>
                  </a:cubicBezTo>
                  <a:lnTo>
                    <a:pt x="406" y="0"/>
                  </a:lnTo>
                  <a:lnTo>
                    <a:pt x="406" y="417"/>
                  </a:lnTo>
                  <a:cubicBezTo>
                    <a:pt x="406" y="457"/>
                    <a:pt x="393" y="486"/>
                    <a:pt x="370" y="504"/>
                  </a:cubicBezTo>
                  <a:cubicBezTo>
                    <a:pt x="346" y="522"/>
                    <a:pt x="318" y="531"/>
                    <a:pt x="288" y="531"/>
                  </a:cubicBezTo>
                  <a:cubicBezTo>
                    <a:pt x="259" y="531"/>
                    <a:pt x="232" y="522"/>
                    <a:pt x="208" y="504"/>
                  </a:cubicBezTo>
                  <a:cubicBezTo>
                    <a:pt x="184" y="486"/>
                    <a:pt x="172" y="457"/>
                    <a:pt x="172" y="417"/>
                  </a:cubicBezTo>
                  <a:lnTo>
                    <a:pt x="172" y="85"/>
                  </a:lnTo>
                  <a:cubicBezTo>
                    <a:pt x="172" y="61"/>
                    <a:pt x="164" y="41"/>
                    <a:pt x="148" y="25"/>
                  </a:cubicBezTo>
                  <a:cubicBezTo>
                    <a:pt x="132" y="8"/>
                    <a:pt x="112" y="0"/>
                    <a:pt x="88" y="0"/>
                  </a:cubicBezTo>
                  <a:lnTo>
                    <a:pt x="0" y="0"/>
                  </a:lnTo>
                  <a:lnTo>
                    <a:pt x="0" y="387"/>
                  </a:lnTo>
                  <a:cubicBezTo>
                    <a:pt x="0" y="505"/>
                    <a:pt x="34" y="577"/>
                    <a:pt x="93" y="618"/>
                  </a:cubicBezTo>
                  <a:cubicBezTo>
                    <a:pt x="151" y="659"/>
                    <a:pt x="216" y="672"/>
                    <a:pt x="288" y="672"/>
                  </a:cubicBezTo>
                  <a:cubicBezTo>
                    <a:pt x="362" y="672"/>
                    <a:pt x="426" y="659"/>
                    <a:pt x="485" y="618"/>
                  </a:cubicBezTo>
                  <a:cubicBezTo>
                    <a:pt x="544" y="577"/>
                    <a:pt x="577" y="505"/>
                    <a:pt x="577" y="387"/>
                  </a:cubicBezTo>
                  <a:lnTo>
                    <a:pt x="577" y="85"/>
                  </a:lnTo>
                  <a:cubicBezTo>
                    <a:pt x="577" y="61"/>
                    <a:pt x="569" y="41"/>
                    <a:pt x="553" y="25"/>
                  </a:cubicBez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00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84" name="Google Shape;484;p42"/>
            <p:cNvSpPr/>
            <p:nvPr/>
          </p:nvSpPr>
          <p:spPr>
            <a:xfrm>
              <a:off x="820738" y="4784726"/>
              <a:ext cx="122237" cy="174624"/>
            </a:xfrm>
            <a:custGeom>
              <a:rect b="b" l="l" r="r" t="t"/>
              <a:pathLst>
                <a:path extrusionOk="0" h="868" w="618">
                  <a:moveTo>
                    <a:pt x="308" y="726"/>
                  </a:moveTo>
                  <a:lnTo>
                    <a:pt x="308" y="726"/>
                  </a:lnTo>
                  <a:cubicBezTo>
                    <a:pt x="203" y="726"/>
                    <a:pt x="171" y="618"/>
                    <a:pt x="171" y="526"/>
                  </a:cubicBezTo>
                  <a:cubicBezTo>
                    <a:pt x="171" y="435"/>
                    <a:pt x="203" y="325"/>
                    <a:pt x="308" y="325"/>
                  </a:cubicBezTo>
                  <a:cubicBezTo>
                    <a:pt x="413" y="325"/>
                    <a:pt x="446" y="434"/>
                    <a:pt x="446" y="525"/>
                  </a:cubicBezTo>
                  <a:lnTo>
                    <a:pt x="446" y="527"/>
                  </a:lnTo>
                  <a:cubicBezTo>
                    <a:pt x="446" y="618"/>
                    <a:pt x="413" y="726"/>
                    <a:pt x="308" y="726"/>
                  </a:cubicBezTo>
                  <a:close/>
                  <a:moveTo>
                    <a:pt x="593" y="23"/>
                  </a:moveTo>
                  <a:lnTo>
                    <a:pt x="593" y="23"/>
                  </a:lnTo>
                  <a:cubicBezTo>
                    <a:pt x="576" y="7"/>
                    <a:pt x="557" y="0"/>
                    <a:pt x="533" y="0"/>
                  </a:cubicBezTo>
                  <a:lnTo>
                    <a:pt x="446" y="0"/>
                  </a:lnTo>
                  <a:lnTo>
                    <a:pt x="446" y="246"/>
                  </a:lnTo>
                  <a:cubicBezTo>
                    <a:pt x="420" y="221"/>
                    <a:pt x="364" y="179"/>
                    <a:pt x="280" y="179"/>
                  </a:cubicBezTo>
                  <a:cubicBezTo>
                    <a:pt x="102" y="179"/>
                    <a:pt x="0" y="309"/>
                    <a:pt x="0" y="524"/>
                  </a:cubicBezTo>
                  <a:cubicBezTo>
                    <a:pt x="0" y="739"/>
                    <a:pt x="106" y="868"/>
                    <a:pt x="308" y="868"/>
                  </a:cubicBezTo>
                  <a:cubicBezTo>
                    <a:pt x="506" y="868"/>
                    <a:pt x="616" y="740"/>
                    <a:pt x="618" y="527"/>
                  </a:cubicBezTo>
                  <a:lnTo>
                    <a:pt x="618" y="81"/>
                  </a:lnTo>
                  <a:cubicBezTo>
                    <a:pt x="618" y="58"/>
                    <a:pt x="609" y="38"/>
                    <a:pt x="593" y="23"/>
                  </a:cubicBez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00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85" name="Google Shape;485;p42"/>
            <p:cNvSpPr/>
            <p:nvPr/>
          </p:nvSpPr>
          <p:spPr>
            <a:xfrm>
              <a:off x="955676" y="4821238"/>
              <a:ext cx="119062" cy="138113"/>
            </a:xfrm>
            <a:custGeom>
              <a:rect b="b" l="l" r="r" t="t"/>
              <a:pathLst>
                <a:path extrusionOk="0" h="689" w="606">
                  <a:moveTo>
                    <a:pt x="303" y="146"/>
                  </a:moveTo>
                  <a:lnTo>
                    <a:pt x="303" y="146"/>
                  </a:lnTo>
                  <a:cubicBezTo>
                    <a:pt x="231" y="146"/>
                    <a:pt x="184" y="200"/>
                    <a:pt x="178" y="262"/>
                  </a:cubicBezTo>
                  <a:lnTo>
                    <a:pt x="429" y="262"/>
                  </a:lnTo>
                  <a:cubicBezTo>
                    <a:pt x="428" y="200"/>
                    <a:pt x="373" y="146"/>
                    <a:pt x="303" y="146"/>
                  </a:cubicBezTo>
                  <a:close/>
                  <a:moveTo>
                    <a:pt x="606" y="307"/>
                  </a:moveTo>
                  <a:lnTo>
                    <a:pt x="606" y="307"/>
                  </a:lnTo>
                  <a:cubicBezTo>
                    <a:pt x="606" y="320"/>
                    <a:pt x="603" y="333"/>
                    <a:pt x="597" y="345"/>
                  </a:cubicBezTo>
                  <a:cubicBezTo>
                    <a:pt x="593" y="353"/>
                    <a:pt x="588" y="359"/>
                    <a:pt x="582" y="366"/>
                  </a:cubicBezTo>
                  <a:cubicBezTo>
                    <a:pt x="566" y="382"/>
                    <a:pt x="547" y="391"/>
                    <a:pt x="524" y="391"/>
                  </a:cubicBezTo>
                  <a:lnTo>
                    <a:pt x="172" y="391"/>
                  </a:lnTo>
                  <a:cubicBezTo>
                    <a:pt x="176" y="470"/>
                    <a:pt x="216" y="547"/>
                    <a:pt x="303" y="547"/>
                  </a:cubicBezTo>
                  <a:cubicBezTo>
                    <a:pt x="368" y="547"/>
                    <a:pt x="393" y="520"/>
                    <a:pt x="424" y="491"/>
                  </a:cubicBezTo>
                  <a:cubicBezTo>
                    <a:pt x="442" y="473"/>
                    <a:pt x="474" y="473"/>
                    <a:pt x="474" y="473"/>
                  </a:cubicBezTo>
                  <a:lnTo>
                    <a:pt x="593" y="473"/>
                  </a:lnTo>
                  <a:cubicBezTo>
                    <a:pt x="556" y="609"/>
                    <a:pt x="457" y="689"/>
                    <a:pt x="303" y="689"/>
                  </a:cubicBezTo>
                  <a:cubicBezTo>
                    <a:pt x="104" y="689"/>
                    <a:pt x="0" y="560"/>
                    <a:pt x="0" y="345"/>
                  </a:cubicBezTo>
                  <a:cubicBezTo>
                    <a:pt x="0" y="130"/>
                    <a:pt x="104" y="0"/>
                    <a:pt x="303" y="0"/>
                  </a:cubicBezTo>
                  <a:cubicBezTo>
                    <a:pt x="457" y="0"/>
                    <a:pt x="556" y="80"/>
                    <a:pt x="593" y="217"/>
                  </a:cubicBezTo>
                  <a:cubicBezTo>
                    <a:pt x="599" y="242"/>
                    <a:pt x="603" y="268"/>
                    <a:pt x="606" y="297"/>
                  </a:cubicBezTo>
                  <a:lnTo>
                    <a:pt x="606" y="307"/>
                  </a:ln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00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86" name="Google Shape;486;p42"/>
            <p:cNvSpPr/>
            <p:nvPr/>
          </p:nvSpPr>
          <p:spPr>
            <a:xfrm>
              <a:off x="1169988" y="4821238"/>
              <a:ext cx="109537" cy="138113"/>
            </a:xfrm>
            <a:custGeom>
              <a:rect b="b" l="l" r="r" t="t"/>
              <a:pathLst>
                <a:path extrusionOk="0" h="688" w="559">
                  <a:moveTo>
                    <a:pt x="372" y="508"/>
                  </a:moveTo>
                  <a:lnTo>
                    <a:pt x="372" y="508"/>
                  </a:lnTo>
                  <a:cubicBezTo>
                    <a:pt x="345" y="534"/>
                    <a:pt x="309" y="547"/>
                    <a:pt x="263" y="547"/>
                  </a:cubicBezTo>
                  <a:cubicBezTo>
                    <a:pt x="249" y="547"/>
                    <a:pt x="203" y="544"/>
                    <a:pt x="184" y="526"/>
                  </a:cubicBezTo>
                  <a:cubicBezTo>
                    <a:pt x="170" y="513"/>
                    <a:pt x="161" y="499"/>
                    <a:pt x="161" y="475"/>
                  </a:cubicBezTo>
                  <a:cubicBezTo>
                    <a:pt x="161" y="457"/>
                    <a:pt x="168" y="440"/>
                    <a:pt x="179" y="429"/>
                  </a:cubicBezTo>
                  <a:cubicBezTo>
                    <a:pt x="203" y="403"/>
                    <a:pt x="230" y="399"/>
                    <a:pt x="288" y="386"/>
                  </a:cubicBezTo>
                  <a:cubicBezTo>
                    <a:pt x="327" y="378"/>
                    <a:pt x="373" y="364"/>
                    <a:pt x="398" y="350"/>
                  </a:cubicBezTo>
                  <a:lnTo>
                    <a:pt x="398" y="400"/>
                  </a:lnTo>
                  <a:cubicBezTo>
                    <a:pt x="398" y="446"/>
                    <a:pt x="399" y="483"/>
                    <a:pt x="372" y="508"/>
                  </a:cubicBezTo>
                  <a:close/>
                  <a:moveTo>
                    <a:pt x="559" y="185"/>
                  </a:moveTo>
                  <a:lnTo>
                    <a:pt x="559" y="185"/>
                  </a:lnTo>
                  <a:cubicBezTo>
                    <a:pt x="559" y="126"/>
                    <a:pt x="534" y="80"/>
                    <a:pt x="486" y="47"/>
                  </a:cubicBezTo>
                  <a:cubicBezTo>
                    <a:pt x="440" y="17"/>
                    <a:pt x="371" y="0"/>
                    <a:pt x="278" y="0"/>
                  </a:cubicBezTo>
                  <a:cubicBezTo>
                    <a:pt x="196" y="0"/>
                    <a:pt x="131" y="20"/>
                    <a:pt x="87" y="57"/>
                  </a:cubicBezTo>
                  <a:cubicBezTo>
                    <a:pt x="47" y="90"/>
                    <a:pt x="23" y="135"/>
                    <a:pt x="17" y="185"/>
                  </a:cubicBezTo>
                  <a:lnTo>
                    <a:pt x="183" y="185"/>
                  </a:lnTo>
                  <a:cubicBezTo>
                    <a:pt x="191" y="165"/>
                    <a:pt x="205" y="152"/>
                    <a:pt x="224" y="146"/>
                  </a:cubicBezTo>
                  <a:cubicBezTo>
                    <a:pt x="242" y="139"/>
                    <a:pt x="262" y="136"/>
                    <a:pt x="286" y="136"/>
                  </a:cubicBezTo>
                  <a:cubicBezTo>
                    <a:pt x="315" y="136"/>
                    <a:pt x="335" y="139"/>
                    <a:pt x="356" y="147"/>
                  </a:cubicBezTo>
                  <a:cubicBezTo>
                    <a:pt x="381" y="156"/>
                    <a:pt x="394" y="170"/>
                    <a:pt x="394" y="195"/>
                  </a:cubicBezTo>
                  <a:cubicBezTo>
                    <a:pt x="394" y="221"/>
                    <a:pt x="358" y="246"/>
                    <a:pt x="286" y="255"/>
                  </a:cubicBezTo>
                  <a:cubicBezTo>
                    <a:pt x="198" y="266"/>
                    <a:pt x="129" y="276"/>
                    <a:pt x="66" y="322"/>
                  </a:cubicBezTo>
                  <a:cubicBezTo>
                    <a:pt x="26" y="352"/>
                    <a:pt x="0" y="406"/>
                    <a:pt x="0" y="475"/>
                  </a:cubicBezTo>
                  <a:cubicBezTo>
                    <a:pt x="0" y="549"/>
                    <a:pt x="23" y="601"/>
                    <a:pt x="67" y="633"/>
                  </a:cubicBezTo>
                  <a:cubicBezTo>
                    <a:pt x="107" y="663"/>
                    <a:pt x="170" y="688"/>
                    <a:pt x="274" y="688"/>
                  </a:cubicBezTo>
                  <a:cubicBezTo>
                    <a:pt x="366" y="688"/>
                    <a:pt x="436" y="668"/>
                    <a:pt x="482" y="637"/>
                  </a:cubicBezTo>
                  <a:cubicBezTo>
                    <a:pt x="530" y="604"/>
                    <a:pt x="557" y="566"/>
                    <a:pt x="559" y="497"/>
                  </a:cubicBezTo>
                  <a:lnTo>
                    <a:pt x="559" y="185"/>
                  </a:ln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00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cxnSp>
        <p:nvCxnSpPr>
          <p:cNvPr id="487" name="Google Shape;487;p42"/>
          <p:cNvCxnSpPr/>
          <p:nvPr/>
        </p:nvCxnSpPr>
        <p:spPr>
          <a:xfrm>
            <a:off x="411480" y="412170"/>
            <a:ext cx="8321100" cy="0"/>
          </a:xfrm>
          <a:prstGeom prst="straightConnector1">
            <a:avLst/>
          </a:prstGeom>
          <a:noFill/>
          <a:ln cap="flat" cmpd="sng" w="9525">
            <a:solidFill>
              <a:srgbClr val="B4B4B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88" name="Google Shape;488;p42"/>
          <p:cNvSpPr txBox="1"/>
          <p:nvPr>
            <p:ph type="title"/>
          </p:nvPr>
        </p:nvSpPr>
        <p:spPr>
          <a:xfrm>
            <a:off x="411480" y="462516"/>
            <a:ext cx="8321100" cy="417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Lato"/>
              <a:buNone/>
              <a:defRPr b="0" i="0" sz="23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89" name="Google Shape;489;p42"/>
          <p:cNvSpPr txBox="1"/>
          <p:nvPr>
            <p:ph idx="1" type="body"/>
          </p:nvPr>
        </p:nvSpPr>
        <p:spPr>
          <a:xfrm>
            <a:off x="411480" y="880215"/>
            <a:ext cx="8321100" cy="3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rtl="0" algn="l"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Arial"/>
              <a:buNone/>
              <a:defRPr b="0" i="0" sz="17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Arial"/>
              <a:buNone/>
              <a:defRPr b="0" i="0" sz="1700" u="none" cap="none" strike="noStrike">
                <a:solidFill>
                  <a:schemeClr val="accent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-228600" lvl="2" marL="1371600" marR="0" rtl="0" algn="l"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Arial"/>
              <a:buNone/>
              <a:defRPr b="0" i="0" sz="1700" u="none" cap="none" strike="noStrike">
                <a:solidFill>
                  <a:schemeClr val="accent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-228600" lvl="3" marL="1828800" marR="0" rtl="0" algn="l"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Arial"/>
              <a:buNone/>
              <a:defRPr b="0" i="0" sz="1700" u="none" cap="none" strike="noStrike">
                <a:solidFill>
                  <a:schemeClr val="accent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-228600" lvl="4" marL="2286000" marR="0" rtl="0" algn="l"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Arial"/>
              <a:buNone/>
              <a:defRPr b="0" i="0" sz="1700" u="none" cap="none" strike="noStrike">
                <a:solidFill>
                  <a:schemeClr val="accent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-336550" lvl="5" marL="2743200" marR="0" rtl="0" algn="l"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Arial"/>
              <a:buChar char="•"/>
              <a:defRPr b="0" i="0" sz="17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36550" lvl="6" marL="3200400" marR="0" rtl="0" algn="l"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Arial"/>
              <a:buChar char="•"/>
              <a:defRPr b="0" i="0" sz="17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3655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Arial"/>
              <a:buChar char="•"/>
              <a:defRPr b="0" i="0" sz="17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365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Arial"/>
              <a:buChar char="•"/>
              <a:defRPr b="0" i="0" sz="17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490" name="Google Shape;490;p42"/>
          <p:cNvSpPr txBox="1"/>
          <p:nvPr>
            <p:ph idx="2" type="body"/>
          </p:nvPr>
        </p:nvSpPr>
        <p:spPr>
          <a:xfrm>
            <a:off x="411480" y="1603375"/>
            <a:ext cx="8321100" cy="24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42900" lvl="0" marL="457200" marR="0" rtl="0" algn="l"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Lato"/>
              <a:buAutoNum type="arabicPeriod"/>
              <a:defRPr b="0" i="0" sz="1800" u="none" cap="none" strike="noStrik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marR="0" rtl="0" algn="l"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Lato"/>
              <a:buAutoNum type="alphaLcPeriod"/>
              <a:defRPr b="0" i="0" sz="1500" u="none" cap="none" strike="noStrik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21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Lato"/>
              <a:buAutoNum type="romanLcPeriod"/>
              <a:defRPr b="0" i="0" sz="1200" u="none" cap="none" strike="noStrik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2100" lvl="3" marL="1828800" marR="0" rtl="0" algn="l">
              <a:spcBef>
                <a:spcPts val="2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Lato"/>
              <a:buAutoNum type="arabicPeriod"/>
              <a:defRPr b="0" i="0" sz="1200" u="none" cap="none" strike="noStrik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2100" lvl="4" marL="2286000" marR="0" rtl="0" algn="l">
              <a:spcBef>
                <a:spcPts val="2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Lato"/>
              <a:buAutoNum type="arabicPeriod"/>
              <a:defRPr b="0" i="0" sz="1200" u="none" cap="none" strike="noStrik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23850" lvl="5" marL="2743200" marR="0" rtl="0" algn="l"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23850" lvl="6" marL="3200400" marR="0" rtl="0" algn="l"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2385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 Column bullets (DARK)">
  <p:cSld name="1 Column bullets (DARK)"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43"/>
          <p:cNvSpPr txBox="1"/>
          <p:nvPr/>
        </p:nvSpPr>
        <p:spPr>
          <a:xfrm>
            <a:off x="4444183" y="4882121"/>
            <a:ext cx="255600" cy="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solidFill>
                  <a:srgbClr val="B4B4B4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sz="600">
              <a:solidFill>
                <a:srgbClr val="B4B4B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3" name="Google Shape;493;p43"/>
          <p:cNvSpPr txBox="1"/>
          <p:nvPr/>
        </p:nvSpPr>
        <p:spPr>
          <a:xfrm>
            <a:off x="7322860" y="4882121"/>
            <a:ext cx="1409700" cy="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B4B4B4"/>
                </a:solidFill>
                <a:latin typeface="Roboto"/>
                <a:ea typeface="Roboto"/>
                <a:cs typeface="Roboto"/>
                <a:sym typeface="Roboto"/>
              </a:rPr>
              <a:t>© Cloudera, Inc. All rights reserved.</a:t>
            </a:r>
            <a:endParaRPr sz="1100"/>
          </a:p>
        </p:txBody>
      </p:sp>
      <p:grpSp>
        <p:nvGrpSpPr>
          <p:cNvPr id="494" name="Google Shape;494;p43"/>
          <p:cNvGrpSpPr/>
          <p:nvPr/>
        </p:nvGrpSpPr>
        <p:grpSpPr>
          <a:xfrm>
            <a:off x="411465" y="4865945"/>
            <a:ext cx="534664" cy="104094"/>
            <a:chOff x="382588" y="4784726"/>
            <a:chExt cx="896937" cy="174625"/>
          </a:xfrm>
        </p:grpSpPr>
        <p:sp>
          <p:nvSpPr>
            <p:cNvPr id="495" name="Google Shape;495;p43"/>
            <p:cNvSpPr/>
            <p:nvPr/>
          </p:nvSpPr>
          <p:spPr>
            <a:xfrm>
              <a:off x="1087438" y="4824413"/>
              <a:ext cx="77788" cy="134938"/>
            </a:xfrm>
            <a:custGeom>
              <a:rect b="b" l="l" r="r" t="t"/>
              <a:pathLst>
                <a:path extrusionOk="0" h="666" w="390">
                  <a:moveTo>
                    <a:pt x="347" y="0"/>
                  </a:moveTo>
                  <a:lnTo>
                    <a:pt x="347" y="0"/>
                  </a:lnTo>
                  <a:cubicBezTo>
                    <a:pt x="303" y="0"/>
                    <a:pt x="259" y="5"/>
                    <a:pt x="217" y="17"/>
                  </a:cubicBezTo>
                  <a:cubicBezTo>
                    <a:pt x="197" y="23"/>
                    <a:pt x="178" y="30"/>
                    <a:pt x="161" y="38"/>
                  </a:cubicBezTo>
                  <a:cubicBezTo>
                    <a:pt x="158" y="33"/>
                    <a:pt x="154" y="28"/>
                    <a:pt x="149" y="24"/>
                  </a:cubicBezTo>
                  <a:cubicBezTo>
                    <a:pt x="132" y="7"/>
                    <a:pt x="112" y="0"/>
                    <a:pt x="89" y="0"/>
                  </a:cubicBezTo>
                  <a:lnTo>
                    <a:pt x="0" y="0"/>
                  </a:lnTo>
                  <a:lnTo>
                    <a:pt x="0" y="666"/>
                  </a:lnTo>
                  <a:lnTo>
                    <a:pt x="174" y="666"/>
                  </a:lnTo>
                  <a:lnTo>
                    <a:pt x="174" y="320"/>
                  </a:lnTo>
                  <a:cubicBezTo>
                    <a:pt x="174" y="253"/>
                    <a:pt x="185" y="226"/>
                    <a:pt x="209" y="203"/>
                  </a:cubicBezTo>
                  <a:cubicBezTo>
                    <a:pt x="231" y="180"/>
                    <a:pt x="267" y="168"/>
                    <a:pt x="315" y="168"/>
                  </a:cubicBezTo>
                  <a:lnTo>
                    <a:pt x="390" y="168"/>
                  </a:lnTo>
                  <a:lnTo>
                    <a:pt x="390" y="0"/>
                  </a:lnTo>
                  <a:lnTo>
                    <a:pt x="347" y="0"/>
                  </a:ln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00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96" name="Google Shape;496;p43"/>
            <p:cNvSpPr/>
            <p:nvPr/>
          </p:nvSpPr>
          <p:spPr>
            <a:xfrm>
              <a:off x="512763" y="4784726"/>
              <a:ext cx="33338" cy="173038"/>
            </a:xfrm>
            <a:custGeom>
              <a:rect b="b" l="l" r="r" t="t"/>
              <a:pathLst>
                <a:path extrusionOk="0" h="862" w="173">
                  <a:moveTo>
                    <a:pt x="89" y="0"/>
                  </a:moveTo>
                  <a:lnTo>
                    <a:pt x="89" y="0"/>
                  </a:lnTo>
                  <a:lnTo>
                    <a:pt x="0" y="0"/>
                  </a:lnTo>
                  <a:lnTo>
                    <a:pt x="0" y="780"/>
                  </a:lnTo>
                  <a:cubicBezTo>
                    <a:pt x="0" y="803"/>
                    <a:pt x="7" y="822"/>
                    <a:pt x="24" y="838"/>
                  </a:cubicBezTo>
                  <a:cubicBezTo>
                    <a:pt x="41" y="854"/>
                    <a:pt x="61" y="862"/>
                    <a:pt x="84" y="862"/>
                  </a:cubicBezTo>
                  <a:lnTo>
                    <a:pt x="173" y="862"/>
                  </a:lnTo>
                  <a:lnTo>
                    <a:pt x="173" y="81"/>
                  </a:lnTo>
                  <a:cubicBezTo>
                    <a:pt x="173" y="58"/>
                    <a:pt x="165" y="38"/>
                    <a:pt x="149" y="23"/>
                  </a:cubicBezTo>
                  <a:cubicBezTo>
                    <a:pt x="131" y="7"/>
                    <a:pt x="112" y="0"/>
                    <a:pt x="89" y="0"/>
                  </a:cubicBez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00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97" name="Google Shape;497;p43"/>
            <p:cNvSpPr/>
            <p:nvPr/>
          </p:nvSpPr>
          <p:spPr>
            <a:xfrm>
              <a:off x="560388" y="4821238"/>
              <a:ext cx="119063" cy="138113"/>
            </a:xfrm>
            <a:custGeom>
              <a:rect b="b" l="l" r="r" t="t"/>
              <a:pathLst>
                <a:path extrusionOk="0" h="688" w="607">
                  <a:moveTo>
                    <a:pt x="302" y="0"/>
                  </a:moveTo>
                  <a:lnTo>
                    <a:pt x="302" y="0"/>
                  </a:lnTo>
                  <a:cubicBezTo>
                    <a:pt x="498" y="0"/>
                    <a:pt x="607" y="130"/>
                    <a:pt x="607" y="345"/>
                  </a:cubicBezTo>
                  <a:cubicBezTo>
                    <a:pt x="607" y="560"/>
                    <a:pt x="498" y="688"/>
                    <a:pt x="302" y="688"/>
                  </a:cubicBezTo>
                  <a:cubicBezTo>
                    <a:pt x="103" y="688"/>
                    <a:pt x="0" y="560"/>
                    <a:pt x="0" y="345"/>
                  </a:cubicBezTo>
                  <a:cubicBezTo>
                    <a:pt x="0" y="130"/>
                    <a:pt x="103" y="0"/>
                    <a:pt x="302" y="0"/>
                  </a:cubicBezTo>
                  <a:close/>
                  <a:moveTo>
                    <a:pt x="302" y="547"/>
                  </a:moveTo>
                  <a:lnTo>
                    <a:pt x="302" y="547"/>
                  </a:lnTo>
                  <a:cubicBezTo>
                    <a:pt x="405" y="547"/>
                    <a:pt x="438" y="439"/>
                    <a:pt x="438" y="347"/>
                  </a:cubicBezTo>
                  <a:cubicBezTo>
                    <a:pt x="438" y="256"/>
                    <a:pt x="405" y="146"/>
                    <a:pt x="302" y="146"/>
                  </a:cubicBezTo>
                  <a:cubicBezTo>
                    <a:pt x="199" y="146"/>
                    <a:pt x="168" y="256"/>
                    <a:pt x="168" y="347"/>
                  </a:cubicBezTo>
                  <a:cubicBezTo>
                    <a:pt x="168" y="439"/>
                    <a:pt x="199" y="547"/>
                    <a:pt x="302" y="547"/>
                  </a:cubicBez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00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98" name="Google Shape;498;p43"/>
            <p:cNvSpPr/>
            <p:nvPr/>
          </p:nvSpPr>
          <p:spPr>
            <a:xfrm>
              <a:off x="382588" y="4821238"/>
              <a:ext cx="117475" cy="138113"/>
            </a:xfrm>
            <a:custGeom>
              <a:rect b="b" l="l" r="r" t="t"/>
              <a:pathLst>
                <a:path extrusionOk="0" h="689" w="592">
                  <a:moveTo>
                    <a:pt x="303" y="547"/>
                  </a:moveTo>
                  <a:lnTo>
                    <a:pt x="303" y="547"/>
                  </a:lnTo>
                  <a:cubicBezTo>
                    <a:pt x="199" y="547"/>
                    <a:pt x="168" y="439"/>
                    <a:pt x="168" y="347"/>
                  </a:cubicBezTo>
                  <a:cubicBezTo>
                    <a:pt x="168" y="256"/>
                    <a:pt x="199" y="146"/>
                    <a:pt x="303" y="146"/>
                  </a:cubicBezTo>
                  <a:cubicBezTo>
                    <a:pt x="356" y="146"/>
                    <a:pt x="391" y="176"/>
                    <a:pt x="412" y="217"/>
                  </a:cubicBezTo>
                  <a:lnTo>
                    <a:pt x="592" y="217"/>
                  </a:lnTo>
                  <a:cubicBezTo>
                    <a:pt x="556" y="80"/>
                    <a:pt x="456" y="0"/>
                    <a:pt x="303" y="0"/>
                  </a:cubicBezTo>
                  <a:cubicBezTo>
                    <a:pt x="103" y="0"/>
                    <a:pt x="0" y="130"/>
                    <a:pt x="0" y="345"/>
                  </a:cubicBezTo>
                  <a:cubicBezTo>
                    <a:pt x="0" y="560"/>
                    <a:pt x="103" y="689"/>
                    <a:pt x="303" y="689"/>
                  </a:cubicBezTo>
                  <a:cubicBezTo>
                    <a:pt x="456" y="689"/>
                    <a:pt x="556" y="609"/>
                    <a:pt x="592" y="473"/>
                  </a:cubicBezTo>
                  <a:lnTo>
                    <a:pt x="474" y="473"/>
                  </a:lnTo>
                  <a:cubicBezTo>
                    <a:pt x="474" y="473"/>
                    <a:pt x="442" y="473"/>
                    <a:pt x="424" y="491"/>
                  </a:cubicBezTo>
                  <a:cubicBezTo>
                    <a:pt x="392" y="520"/>
                    <a:pt x="367" y="547"/>
                    <a:pt x="303" y="547"/>
                  </a:cubicBez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00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99" name="Google Shape;499;p43"/>
            <p:cNvSpPr/>
            <p:nvPr/>
          </p:nvSpPr>
          <p:spPr>
            <a:xfrm>
              <a:off x="692151" y="4824413"/>
              <a:ext cx="114299" cy="134938"/>
            </a:xfrm>
            <a:custGeom>
              <a:rect b="b" l="l" r="r" t="t"/>
              <a:pathLst>
                <a:path extrusionOk="0" h="672" w="577">
                  <a:moveTo>
                    <a:pt x="553" y="25"/>
                  </a:moveTo>
                  <a:lnTo>
                    <a:pt x="553" y="25"/>
                  </a:lnTo>
                  <a:cubicBezTo>
                    <a:pt x="538" y="8"/>
                    <a:pt x="518" y="0"/>
                    <a:pt x="492" y="0"/>
                  </a:cubicBezTo>
                  <a:lnTo>
                    <a:pt x="406" y="0"/>
                  </a:lnTo>
                  <a:lnTo>
                    <a:pt x="406" y="417"/>
                  </a:lnTo>
                  <a:cubicBezTo>
                    <a:pt x="406" y="457"/>
                    <a:pt x="393" y="486"/>
                    <a:pt x="370" y="504"/>
                  </a:cubicBezTo>
                  <a:cubicBezTo>
                    <a:pt x="346" y="522"/>
                    <a:pt x="318" y="531"/>
                    <a:pt x="288" y="531"/>
                  </a:cubicBezTo>
                  <a:cubicBezTo>
                    <a:pt x="259" y="531"/>
                    <a:pt x="232" y="522"/>
                    <a:pt x="208" y="504"/>
                  </a:cubicBezTo>
                  <a:cubicBezTo>
                    <a:pt x="184" y="486"/>
                    <a:pt x="172" y="457"/>
                    <a:pt x="172" y="417"/>
                  </a:cubicBezTo>
                  <a:lnTo>
                    <a:pt x="172" y="85"/>
                  </a:lnTo>
                  <a:cubicBezTo>
                    <a:pt x="172" y="61"/>
                    <a:pt x="164" y="41"/>
                    <a:pt x="148" y="25"/>
                  </a:cubicBezTo>
                  <a:cubicBezTo>
                    <a:pt x="132" y="8"/>
                    <a:pt x="112" y="0"/>
                    <a:pt x="88" y="0"/>
                  </a:cubicBezTo>
                  <a:lnTo>
                    <a:pt x="0" y="0"/>
                  </a:lnTo>
                  <a:lnTo>
                    <a:pt x="0" y="387"/>
                  </a:lnTo>
                  <a:cubicBezTo>
                    <a:pt x="0" y="505"/>
                    <a:pt x="34" y="577"/>
                    <a:pt x="93" y="618"/>
                  </a:cubicBezTo>
                  <a:cubicBezTo>
                    <a:pt x="151" y="659"/>
                    <a:pt x="216" y="672"/>
                    <a:pt x="288" y="672"/>
                  </a:cubicBezTo>
                  <a:cubicBezTo>
                    <a:pt x="362" y="672"/>
                    <a:pt x="426" y="659"/>
                    <a:pt x="485" y="618"/>
                  </a:cubicBezTo>
                  <a:cubicBezTo>
                    <a:pt x="544" y="577"/>
                    <a:pt x="577" y="505"/>
                    <a:pt x="577" y="387"/>
                  </a:cubicBezTo>
                  <a:lnTo>
                    <a:pt x="577" y="85"/>
                  </a:lnTo>
                  <a:cubicBezTo>
                    <a:pt x="577" y="61"/>
                    <a:pt x="569" y="41"/>
                    <a:pt x="553" y="25"/>
                  </a:cubicBez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00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00" name="Google Shape;500;p43"/>
            <p:cNvSpPr/>
            <p:nvPr/>
          </p:nvSpPr>
          <p:spPr>
            <a:xfrm>
              <a:off x="820738" y="4784726"/>
              <a:ext cx="122237" cy="174624"/>
            </a:xfrm>
            <a:custGeom>
              <a:rect b="b" l="l" r="r" t="t"/>
              <a:pathLst>
                <a:path extrusionOk="0" h="868" w="618">
                  <a:moveTo>
                    <a:pt x="308" y="726"/>
                  </a:moveTo>
                  <a:lnTo>
                    <a:pt x="308" y="726"/>
                  </a:lnTo>
                  <a:cubicBezTo>
                    <a:pt x="203" y="726"/>
                    <a:pt x="171" y="618"/>
                    <a:pt x="171" y="526"/>
                  </a:cubicBezTo>
                  <a:cubicBezTo>
                    <a:pt x="171" y="435"/>
                    <a:pt x="203" y="325"/>
                    <a:pt x="308" y="325"/>
                  </a:cubicBezTo>
                  <a:cubicBezTo>
                    <a:pt x="413" y="325"/>
                    <a:pt x="446" y="434"/>
                    <a:pt x="446" y="525"/>
                  </a:cubicBezTo>
                  <a:lnTo>
                    <a:pt x="446" y="527"/>
                  </a:lnTo>
                  <a:cubicBezTo>
                    <a:pt x="446" y="618"/>
                    <a:pt x="413" y="726"/>
                    <a:pt x="308" y="726"/>
                  </a:cubicBezTo>
                  <a:close/>
                  <a:moveTo>
                    <a:pt x="593" y="23"/>
                  </a:moveTo>
                  <a:lnTo>
                    <a:pt x="593" y="23"/>
                  </a:lnTo>
                  <a:cubicBezTo>
                    <a:pt x="576" y="7"/>
                    <a:pt x="557" y="0"/>
                    <a:pt x="533" y="0"/>
                  </a:cubicBezTo>
                  <a:lnTo>
                    <a:pt x="446" y="0"/>
                  </a:lnTo>
                  <a:lnTo>
                    <a:pt x="446" y="246"/>
                  </a:lnTo>
                  <a:cubicBezTo>
                    <a:pt x="420" y="221"/>
                    <a:pt x="364" y="179"/>
                    <a:pt x="280" y="179"/>
                  </a:cubicBezTo>
                  <a:cubicBezTo>
                    <a:pt x="102" y="179"/>
                    <a:pt x="0" y="309"/>
                    <a:pt x="0" y="524"/>
                  </a:cubicBezTo>
                  <a:cubicBezTo>
                    <a:pt x="0" y="739"/>
                    <a:pt x="106" y="868"/>
                    <a:pt x="308" y="868"/>
                  </a:cubicBezTo>
                  <a:cubicBezTo>
                    <a:pt x="506" y="868"/>
                    <a:pt x="616" y="740"/>
                    <a:pt x="618" y="527"/>
                  </a:cubicBezTo>
                  <a:lnTo>
                    <a:pt x="618" y="81"/>
                  </a:lnTo>
                  <a:cubicBezTo>
                    <a:pt x="618" y="58"/>
                    <a:pt x="609" y="38"/>
                    <a:pt x="593" y="23"/>
                  </a:cubicBez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00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01" name="Google Shape;501;p43"/>
            <p:cNvSpPr/>
            <p:nvPr/>
          </p:nvSpPr>
          <p:spPr>
            <a:xfrm>
              <a:off x="955676" y="4821238"/>
              <a:ext cx="119062" cy="138113"/>
            </a:xfrm>
            <a:custGeom>
              <a:rect b="b" l="l" r="r" t="t"/>
              <a:pathLst>
                <a:path extrusionOk="0" h="689" w="606">
                  <a:moveTo>
                    <a:pt x="303" y="146"/>
                  </a:moveTo>
                  <a:lnTo>
                    <a:pt x="303" y="146"/>
                  </a:lnTo>
                  <a:cubicBezTo>
                    <a:pt x="231" y="146"/>
                    <a:pt x="184" y="200"/>
                    <a:pt x="178" y="262"/>
                  </a:cubicBezTo>
                  <a:lnTo>
                    <a:pt x="429" y="262"/>
                  </a:lnTo>
                  <a:cubicBezTo>
                    <a:pt x="428" y="200"/>
                    <a:pt x="373" y="146"/>
                    <a:pt x="303" y="146"/>
                  </a:cubicBezTo>
                  <a:close/>
                  <a:moveTo>
                    <a:pt x="606" y="307"/>
                  </a:moveTo>
                  <a:lnTo>
                    <a:pt x="606" y="307"/>
                  </a:lnTo>
                  <a:cubicBezTo>
                    <a:pt x="606" y="320"/>
                    <a:pt x="603" y="333"/>
                    <a:pt x="597" y="345"/>
                  </a:cubicBezTo>
                  <a:cubicBezTo>
                    <a:pt x="593" y="353"/>
                    <a:pt x="588" y="359"/>
                    <a:pt x="582" y="366"/>
                  </a:cubicBezTo>
                  <a:cubicBezTo>
                    <a:pt x="566" y="382"/>
                    <a:pt x="547" y="391"/>
                    <a:pt x="524" y="391"/>
                  </a:cubicBezTo>
                  <a:lnTo>
                    <a:pt x="172" y="391"/>
                  </a:lnTo>
                  <a:cubicBezTo>
                    <a:pt x="176" y="470"/>
                    <a:pt x="216" y="547"/>
                    <a:pt x="303" y="547"/>
                  </a:cubicBezTo>
                  <a:cubicBezTo>
                    <a:pt x="368" y="547"/>
                    <a:pt x="393" y="520"/>
                    <a:pt x="424" y="491"/>
                  </a:cubicBezTo>
                  <a:cubicBezTo>
                    <a:pt x="442" y="473"/>
                    <a:pt x="474" y="473"/>
                    <a:pt x="474" y="473"/>
                  </a:cubicBezTo>
                  <a:lnTo>
                    <a:pt x="593" y="473"/>
                  </a:lnTo>
                  <a:cubicBezTo>
                    <a:pt x="556" y="609"/>
                    <a:pt x="457" y="689"/>
                    <a:pt x="303" y="689"/>
                  </a:cubicBezTo>
                  <a:cubicBezTo>
                    <a:pt x="104" y="689"/>
                    <a:pt x="0" y="560"/>
                    <a:pt x="0" y="345"/>
                  </a:cubicBezTo>
                  <a:cubicBezTo>
                    <a:pt x="0" y="130"/>
                    <a:pt x="104" y="0"/>
                    <a:pt x="303" y="0"/>
                  </a:cubicBezTo>
                  <a:cubicBezTo>
                    <a:pt x="457" y="0"/>
                    <a:pt x="556" y="80"/>
                    <a:pt x="593" y="217"/>
                  </a:cubicBezTo>
                  <a:cubicBezTo>
                    <a:pt x="599" y="242"/>
                    <a:pt x="603" y="268"/>
                    <a:pt x="606" y="297"/>
                  </a:cubicBezTo>
                  <a:lnTo>
                    <a:pt x="606" y="307"/>
                  </a:ln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00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02" name="Google Shape;502;p43"/>
            <p:cNvSpPr/>
            <p:nvPr/>
          </p:nvSpPr>
          <p:spPr>
            <a:xfrm>
              <a:off x="1169988" y="4821238"/>
              <a:ext cx="109537" cy="138113"/>
            </a:xfrm>
            <a:custGeom>
              <a:rect b="b" l="l" r="r" t="t"/>
              <a:pathLst>
                <a:path extrusionOk="0" h="688" w="559">
                  <a:moveTo>
                    <a:pt x="372" y="508"/>
                  </a:moveTo>
                  <a:lnTo>
                    <a:pt x="372" y="508"/>
                  </a:lnTo>
                  <a:cubicBezTo>
                    <a:pt x="345" y="534"/>
                    <a:pt x="309" y="547"/>
                    <a:pt x="263" y="547"/>
                  </a:cubicBezTo>
                  <a:cubicBezTo>
                    <a:pt x="249" y="547"/>
                    <a:pt x="203" y="544"/>
                    <a:pt x="184" y="526"/>
                  </a:cubicBezTo>
                  <a:cubicBezTo>
                    <a:pt x="170" y="513"/>
                    <a:pt x="161" y="499"/>
                    <a:pt x="161" y="475"/>
                  </a:cubicBezTo>
                  <a:cubicBezTo>
                    <a:pt x="161" y="457"/>
                    <a:pt x="168" y="440"/>
                    <a:pt x="179" y="429"/>
                  </a:cubicBezTo>
                  <a:cubicBezTo>
                    <a:pt x="203" y="403"/>
                    <a:pt x="230" y="399"/>
                    <a:pt x="288" y="386"/>
                  </a:cubicBezTo>
                  <a:cubicBezTo>
                    <a:pt x="327" y="378"/>
                    <a:pt x="373" y="364"/>
                    <a:pt x="398" y="350"/>
                  </a:cubicBezTo>
                  <a:lnTo>
                    <a:pt x="398" y="400"/>
                  </a:lnTo>
                  <a:cubicBezTo>
                    <a:pt x="398" y="446"/>
                    <a:pt x="399" y="483"/>
                    <a:pt x="372" y="508"/>
                  </a:cubicBezTo>
                  <a:close/>
                  <a:moveTo>
                    <a:pt x="559" y="185"/>
                  </a:moveTo>
                  <a:lnTo>
                    <a:pt x="559" y="185"/>
                  </a:lnTo>
                  <a:cubicBezTo>
                    <a:pt x="559" y="126"/>
                    <a:pt x="534" y="80"/>
                    <a:pt x="486" y="47"/>
                  </a:cubicBezTo>
                  <a:cubicBezTo>
                    <a:pt x="440" y="17"/>
                    <a:pt x="371" y="0"/>
                    <a:pt x="278" y="0"/>
                  </a:cubicBezTo>
                  <a:cubicBezTo>
                    <a:pt x="196" y="0"/>
                    <a:pt x="131" y="20"/>
                    <a:pt x="87" y="57"/>
                  </a:cubicBezTo>
                  <a:cubicBezTo>
                    <a:pt x="47" y="90"/>
                    <a:pt x="23" y="135"/>
                    <a:pt x="17" y="185"/>
                  </a:cubicBezTo>
                  <a:lnTo>
                    <a:pt x="183" y="185"/>
                  </a:lnTo>
                  <a:cubicBezTo>
                    <a:pt x="191" y="165"/>
                    <a:pt x="205" y="152"/>
                    <a:pt x="224" y="146"/>
                  </a:cubicBezTo>
                  <a:cubicBezTo>
                    <a:pt x="242" y="139"/>
                    <a:pt x="262" y="136"/>
                    <a:pt x="286" y="136"/>
                  </a:cubicBezTo>
                  <a:cubicBezTo>
                    <a:pt x="315" y="136"/>
                    <a:pt x="335" y="139"/>
                    <a:pt x="356" y="147"/>
                  </a:cubicBezTo>
                  <a:cubicBezTo>
                    <a:pt x="381" y="156"/>
                    <a:pt x="394" y="170"/>
                    <a:pt x="394" y="195"/>
                  </a:cubicBezTo>
                  <a:cubicBezTo>
                    <a:pt x="394" y="221"/>
                    <a:pt x="358" y="246"/>
                    <a:pt x="286" y="255"/>
                  </a:cubicBezTo>
                  <a:cubicBezTo>
                    <a:pt x="198" y="266"/>
                    <a:pt x="129" y="276"/>
                    <a:pt x="66" y="322"/>
                  </a:cubicBezTo>
                  <a:cubicBezTo>
                    <a:pt x="26" y="352"/>
                    <a:pt x="0" y="406"/>
                    <a:pt x="0" y="475"/>
                  </a:cubicBezTo>
                  <a:cubicBezTo>
                    <a:pt x="0" y="549"/>
                    <a:pt x="23" y="601"/>
                    <a:pt x="67" y="633"/>
                  </a:cubicBezTo>
                  <a:cubicBezTo>
                    <a:pt x="107" y="663"/>
                    <a:pt x="170" y="688"/>
                    <a:pt x="274" y="688"/>
                  </a:cubicBezTo>
                  <a:cubicBezTo>
                    <a:pt x="366" y="688"/>
                    <a:pt x="436" y="668"/>
                    <a:pt x="482" y="637"/>
                  </a:cubicBezTo>
                  <a:cubicBezTo>
                    <a:pt x="530" y="604"/>
                    <a:pt x="557" y="566"/>
                    <a:pt x="559" y="497"/>
                  </a:cubicBezTo>
                  <a:lnTo>
                    <a:pt x="559" y="185"/>
                  </a:ln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00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cxnSp>
        <p:nvCxnSpPr>
          <p:cNvPr id="503" name="Google Shape;503;p43"/>
          <p:cNvCxnSpPr/>
          <p:nvPr/>
        </p:nvCxnSpPr>
        <p:spPr>
          <a:xfrm>
            <a:off x="411480" y="412170"/>
            <a:ext cx="8321100" cy="0"/>
          </a:xfrm>
          <a:prstGeom prst="straightConnector1">
            <a:avLst/>
          </a:prstGeom>
          <a:noFill/>
          <a:ln cap="flat" cmpd="sng" w="9525">
            <a:solidFill>
              <a:srgbClr val="B4B4B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04" name="Google Shape;504;p43"/>
          <p:cNvSpPr txBox="1"/>
          <p:nvPr>
            <p:ph type="title"/>
          </p:nvPr>
        </p:nvSpPr>
        <p:spPr>
          <a:xfrm>
            <a:off x="411480" y="462516"/>
            <a:ext cx="8321100" cy="417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Lato"/>
              <a:buNone/>
              <a:defRPr b="0" i="0" sz="23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05" name="Google Shape;505;p43"/>
          <p:cNvSpPr txBox="1"/>
          <p:nvPr>
            <p:ph idx="1" type="body"/>
          </p:nvPr>
        </p:nvSpPr>
        <p:spPr>
          <a:xfrm>
            <a:off x="411480" y="880215"/>
            <a:ext cx="8321100" cy="3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rtl="0" algn="l"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Arial"/>
              <a:buNone/>
              <a:defRPr b="0" i="0" sz="17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Arial"/>
              <a:buNone/>
              <a:defRPr b="0" i="0" sz="1700" u="none" cap="none" strike="noStrike">
                <a:solidFill>
                  <a:schemeClr val="accent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-228600" lvl="2" marL="1371600" marR="0" rtl="0" algn="l"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Arial"/>
              <a:buNone/>
              <a:defRPr b="0" i="0" sz="1700" u="none" cap="none" strike="noStrike">
                <a:solidFill>
                  <a:schemeClr val="accent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-228600" lvl="3" marL="1828800" marR="0" rtl="0" algn="l"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Arial"/>
              <a:buNone/>
              <a:defRPr b="0" i="0" sz="1700" u="none" cap="none" strike="noStrike">
                <a:solidFill>
                  <a:schemeClr val="accent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-228600" lvl="4" marL="2286000" marR="0" rtl="0" algn="l"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Arial"/>
              <a:buNone/>
              <a:defRPr b="0" i="0" sz="1700" u="none" cap="none" strike="noStrike">
                <a:solidFill>
                  <a:schemeClr val="accent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-336550" lvl="5" marL="2743200" marR="0" rtl="0" algn="l"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Arial"/>
              <a:buChar char="•"/>
              <a:defRPr b="0" i="0" sz="17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36550" lvl="6" marL="3200400" marR="0" rtl="0" algn="l"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Arial"/>
              <a:buChar char="•"/>
              <a:defRPr b="0" i="0" sz="17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3655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Arial"/>
              <a:buChar char="•"/>
              <a:defRPr b="0" i="0" sz="17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365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Arial"/>
              <a:buChar char="•"/>
              <a:defRPr b="0" i="0" sz="17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06" name="Google Shape;506;p43"/>
          <p:cNvSpPr txBox="1"/>
          <p:nvPr>
            <p:ph idx="2" type="body"/>
          </p:nvPr>
        </p:nvSpPr>
        <p:spPr>
          <a:xfrm>
            <a:off x="411480" y="1603375"/>
            <a:ext cx="8321100" cy="24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17500" lvl="0" marL="457200" marR="0" rtl="0" algn="l"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•"/>
              <a:defRPr b="0" i="0" sz="1800" u="none" cap="none" strike="noStrik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marR="0" rtl="0" algn="l"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Arial"/>
              <a:buChar char="•"/>
              <a:defRPr b="0" i="0" sz="1500" u="none" cap="none" strike="noStrik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21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Arial"/>
              <a:buChar char="•"/>
              <a:defRPr b="0" i="0" sz="1200" u="none" cap="none" strike="noStrik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2100" lvl="3" marL="1828800" marR="0" rtl="0" algn="l">
              <a:spcBef>
                <a:spcPts val="2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Arial"/>
              <a:buChar char="•"/>
              <a:defRPr b="0" i="0" sz="1200" u="none" cap="none" strike="noStrik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2100" lvl="4" marL="2286000" marR="0" rtl="0" algn="l">
              <a:spcBef>
                <a:spcPts val="2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Arial"/>
              <a:buChar char="•"/>
              <a:defRPr b="0" i="0" sz="1200" u="none" cap="none" strike="noStrik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23850" lvl="5" marL="2743200" marR="0" rtl="0" algn="l"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23850" lvl="6" marL="3200400" marR="0" rtl="0" algn="l"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2385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 Column (DARK)">
  <p:cSld name="2 Column (DARK)"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44"/>
          <p:cNvSpPr txBox="1"/>
          <p:nvPr/>
        </p:nvSpPr>
        <p:spPr>
          <a:xfrm>
            <a:off x="4444183" y="4882121"/>
            <a:ext cx="255600" cy="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solidFill>
                  <a:srgbClr val="B4B4B4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sz="600">
              <a:solidFill>
                <a:srgbClr val="B4B4B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9" name="Google Shape;509;p44"/>
          <p:cNvSpPr txBox="1"/>
          <p:nvPr/>
        </p:nvSpPr>
        <p:spPr>
          <a:xfrm>
            <a:off x="7322860" y="4882121"/>
            <a:ext cx="1409700" cy="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B4B4B4"/>
                </a:solidFill>
                <a:latin typeface="Roboto"/>
                <a:ea typeface="Roboto"/>
                <a:cs typeface="Roboto"/>
                <a:sym typeface="Roboto"/>
              </a:rPr>
              <a:t>© Cloudera, Inc. All rights reserved.</a:t>
            </a:r>
            <a:endParaRPr sz="1100"/>
          </a:p>
        </p:txBody>
      </p:sp>
      <p:grpSp>
        <p:nvGrpSpPr>
          <p:cNvPr id="510" name="Google Shape;510;p44"/>
          <p:cNvGrpSpPr/>
          <p:nvPr/>
        </p:nvGrpSpPr>
        <p:grpSpPr>
          <a:xfrm>
            <a:off x="411465" y="4865945"/>
            <a:ext cx="534664" cy="104094"/>
            <a:chOff x="382588" y="4784726"/>
            <a:chExt cx="896937" cy="174625"/>
          </a:xfrm>
        </p:grpSpPr>
        <p:sp>
          <p:nvSpPr>
            <p:cNvPr id="511" name="Google Shape;511;p44"/>
            <p:cNvSpPr/>
            <p:nvPr/>
          </p:nvSpPr>
          <p:spPr>
            <a:xfrm>
              <a:off x="1087438" y="4824413"/>
              <a:ext cx="77788" cy="134938"/>
            </a:xfrm>
            <a:custGeom>
              <a:rect b="b" l="l" r="r" t="t"/>
              <a:pathLst>
                <a:path extrusionOk="0" h="666" w="390">
                  <a:moveTo>
                    <a:pt x="347" y="0"/>
                  </a:moveTo>
                  <a:lnTo>
                    <a:pt x="347" y="0"/>
                  </a:lnTo>
                  <a:cubicBezTo>
                    <a:pt x="303" y="0"/>
                    <a:pt x="259" y="5"/>
                    <a:pt x="217" y="17"/>
                  </a:cubicBezTo>
                  <a:cubicBezTo>
                    <a:pt x="197" y="23"/>
                    <a:pt x="178" y="30"/>
                    <a:pt x="161" y="38"/>
                  </a:cubicBezTo>
                  <a:cubicBezTo>
                    <a:pt x="158" y="33"/>
                    <a:pt x="154" y="28"/>
                    <a:pt x="149" y="24"/>
                  </a:cubicBezTo>
                  <a:cubicBezTo>
                    <a:pt x="132" y="7"/>
                    <a:pt x="112" y="0"/>
                    <a:pt x="89" y="0"/>
                  </a:cubicBezTo>
                  <a:lnTo>
                    <a:pt x="0" y="0"/>
                  </a:lnTo>
                  <a:lnTo>
                    <a:pt x="0" y="666"/>
                  </a:lnTo>
                  <a:lnTo>
                    <a:pt x="174" y="666"/>
                  </a:lnTo>
                  <a:lnTo>
                    <a:pt x="174" y="320"/>
                  </a:lnTo>
                  <a:cubicBezTo>
                    <a:pt x="174" y="253"/>
                    <a:pt x="185" y="226"/>
                    <a:pt x="209" y="203"/>
                  </a:cubicBezTo>
                  <a:cubicBezTo>
                    <a:pt x="231" y="180"/>
                    <a:pt x="267" y="168"/>
                    <a:pt x="315" y="168"/>
                  </a:cubicBezTo>
                  <a:lnTo>
                    <a:pt x="390" y="168"/>
                  </a:lnTo>
                  <a:lnTo>
                    <a:pt x="390" y="0"/>
                  </a:lnTo>
                  <a:lnTo>
                    <a:pt x="347" y="0"/>
                  </a:ln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00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12" name="Google Shape;512;p44"/>
            <p:cNvSpPr/>
            <p:nvPr/>
          </p:nvSpPr>
          <p:spPr>
            <a:xfrm>
              <a:off x="512763" y="4784726"/>
              <a:ext cx="33338" cy="173038"/>
            </a:xfrm>
            <a:custGeom>
              <a:rect b="b" l="l" r="r" t="t"/>
              <a:pathLst>
                <a:path extrusionOk="0" h="862" w="173">
                  <a:moveTo>
                    <a:pt x="89" y="0"/>
                  </a:moveTo>
                  <a:lnTo>
                    <a:pt x="89" y="0"/>
                  </a:lnTo>
                  <a:lnTo>
                    <a:pt x="0" y="0"/>
                  </a:lnTo>
                  <a:lnTo>
                    <a:pt x="0" y="780"/>
                  </a:lnTo>
                  <a:cubicBezTo>
                    <a:pt x="0" y="803"/>
                    <a:pt x="7" y="822"/>
                    <a:pt x="24" y="838"/>
                  </a:cubicBezTo>
                  <a:cubicBezTo>
                    <a:pt x="41" y="854"/>
                    <a:pt x="61" y="862"/>
                    <a:pt x="84" y="862"/>
                  </a:cubicBezTo>
                  <a:lnTo>
                    <a:pt x="173" y="862"/>
                  </a:lnTo>
                  <a:lnTo>
                    <a:pt x="173" y="81"/>
                  </a:lnTo>
                  <a:cubicBezTo>
                    <a:pt x="173" y="58"/>
                    <a:pt x="165" y="38"/>
                    <a:pt x="149" y="23"/>
                  </a:cubicBezTo>
                  <a:cubicBezTo>
                    <a:pt x="131" y="7"/>
                    <a:pt x="112" y="0"/>
                    <a:pt x="89" y="0"/>
                  </a:cubicBez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00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13" name="Google Shape;513;p44"/>
            <p:cNvSpPr/>
            <p:nvPr/>
          </p:nvSpPr>
          <p:spPr>
            <a:xfrm>
              <a:off x="560388" y="4821238"/>
              <a:ext cx="119063" cy="138113"/>
            </a:xfrm>
            <a:custGeom>
              <a:rect b="b" l="l" r="r" t="t"/>
              <a:pathLst>
                <a:path extrusionOk="0" h="688" w="607">
                  <a:moveTo>
                    <a:pt x="302" y="0"/>
                  </a:moveTo>
                  <a:lnTo>
                    <a:pt x="302" y="0"/>
                  </a:lnTo>
                  <a:cubicBezTo>
                    <a:pt x="498" y="0"/>
                    <a:pt x="607" y="130"/>
                    <a:pt x="607" y="345"/>
                  </a:cubicBezTo>
                  <a:cubicBezTo>
                    <a:pt x="607" y="560"/>
                    <a:pt x="498" y="688"/>
                    <a:pt x="302" y="688"/>
                  </a:cubicBezTo>
                  <a:cubicBezTo>
                    <a:pt x="103" y="688"/>
                    <a:pt x="0" y="560"/>
                    <a:pt x="0" y="345"/>
                  </a:cubicBezTo>
                  <a:cubicBezTo>
                    <a:pt x="0" y="130"/>
                    <a:pt x="103" y="0"/>
                    <a:pt x="302" y="0"/>
                  </a:cubicBezTo>
                  <a:close/>
                  <a:moveTo>
                    <a:pt x="302" y="547"/>
                  </a:moveTo>
                  <a:lnTo>
                    <a:pt x="302" y="547"/>
                  </a:lnTo>
                  <a:cubicBezTo>
                    <a:pt x="405" y="547"/>
                    <a:pt x="438" y="439"/>
                    <a:pt x="438" y="347"/>
                  </a:cubicBezTo>
                  <a:cubicBezTo>
                    <a:pt x="438" y="256"/>
                    <a:pt x="405" y="146"/>
                    <a:pt x="302" y="146"/>
                  </a:cubicBezTo>
                  <a:cubicBezTo>
                    <a:pt x="199" y="146"/>
                    <a:pt x="168" y="256"/>
                    <a:pt x="168" y="347"/>
                  </a:cubicBezTo>
                  <a:cubicBezTo>
                    <a:pt x="168" y="439"/>
                    <a:pt x="199" y="547"/>
                    <a:pt x="302" y="547"/>
                  </a:cubicBez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00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14" name="Google Shape;514;p44"/>
            <p:cNvSpPr/>
            <p:nvPr/>
          </p:nvSpPr>
          <p:spPr>
            <a:xfrm>
              <a:off x="382588" y="4821238"/>
              <a:ext cx="117475" cy="138113"/>
            </a:xfrm>
            <a:custGeom>
              <a:rect b="b" l="l" r="r" t="t"/>
              <a:pathLst>
                <a:path extrusionOk="0" h="689" w="592">
                  <a:moveTo>
                    <a:pt x="303" y="547"/>
                  </a:moveTo>
                  <a:lnTo>
                    <a:pt x="303" y="547"/>
                  </a:lnTo>
                  <a:cubicBezTo>
                    <a:pt x="199" y="547"/>
                    <a:pt x="168" y="439"/>
                    <a:pt x="168" y="347"/>
                  </a:cubicBezTo>
                  <a:cubicBezTo>
                    <a:pt x="168" y="256"/>
                    <a:pt x="199" y="146"/>
                    <a:pt x="303" y="146"/>
                  </a:cubicBezTo>
                  <a:cubicBezTo>
                    <a:pt x="356" y="146"/>
                    <a:pt x="391" y="176"/>
                    <a:pt x="412" y="217"/>
                  </a:cubicBezTo>
                  <a:lnTo>
                    <a:pt x="592" y="217"/>
                  </a:lnTo>
                  <a:cubicBezTo>
                    <a:pt x="556" y="80"/>
                    <a:pt x="456" y="0"/>
                    <a:pt x="303" y="0"/>
                  </a:cubicBezTo>
                  <a:cubicBezTo>
                    <a:pt x="103" y="0"/>
                    <a:pt x="0" y="130"/>
                    <a:pt x="0" y="345"/>
                  </a:cubicBezTo>
                  <a:cubicBezTo>
                    <a:pt x="0" y="560"/>
                    <a:pt x="103" y="689"/>
                    <a:pt x="303" y="689"/>
                  </a:cubicBezTo>
                  <a:cubicBezTo>
                    <a:pt x="456" y="689"/>
                    <a:pt x="556" y="609"/>
                    <a:pt x="592" y="473"/>
                  </a:cubicBezTo>
                  <a:lnTo>
                    <a:pt x="474" y="473"/>
                  </a:lnTo>
                  <a:cubicBezTo>
                    <a:pt x="474" y="473"/>
                    <a:pt x="442" y="473"/>
                    <a:pt x="424" y="491"/>
                  </a:cubicBezTo>
                  <a:cubicBezTo>
                    <a:pt x="392" y="520"/>
                    <a:pt x="367" y="547"/>
                    <a:pt x="303" y="547"/>
                  </a:cubicBez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00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15" name="Google Shape;515;p44"/>
            <p:cNvSpPr/>
            <p:nvPr/>
          </p:nvSpPr>
          <p:spPr>
            <a:xfrm>
              <a:off x="692151" y="4824413"/>
              <a:ext cx="114299" cy="134938"/>
            </a:xfrm>
            <a:custGeom>
              <a:rect b="b" l="l" r="r" t="t"/>
              <a:pathLst>
                <a:path extrusionOk="0" h="672" w="577">
                  <a:moveTo>
                    <a:pt x="553" y="25"/>
                  </a:moveTo>
                  <a:lnTo>
                    <a:pt x="553" y="25"/>
                  </a:lnTo>
                  <a:cubicBezTo>
                    <a:pt x="538" y="8"/>
                    <a:pt x="518" y="0"/>
                    <a:pt x="492" y="0"/>
                  </a:cubicBezTo>
                  <a:lnTo>
                    <a:pt x="406" y="0"/>
                  </a:lnTo>
                  <a:lnTo>
                    <a:pt x="406" y="417"/>
                  </a:lnTo>
                  <a:cubicBezTo>
                    <a:pt x="406" y="457"/>
                    <a:pt x="393" y="486"/>
                    <a:pt x="370" y="504"/>
                  </a:cubicBezTo>
                  <a:cubicBezTo>
                    <a:pt x="346" y="522"/>
                    <a:pt x="318" y="531"/>
                    <a:pt x="288" y="531"/>
                  </a:cubicBezTo>
                  <a:cubicBezTo>
                    <a:pt x="259" y="531"/>
                    <a:pt x="232" y="522"/>
                    <a:pt x="208" y="504"/>
                  </a:cubicBezTo>
                  <a:cubicBezTo>
                    <a:pt x="184" y="486"/>
                    <a:pt x="172" y="457"/>
                    <a:pt x="172" y="417"/>
                  </a:cubicBezTo>
                  <a:lnTo>
                    <a:pt x="172" y="85"/>
                  </a:lnTo>
                  <a:cubicBezTo>
                    <a:pt x="172" y="61"/>
                    <a:pt x="164" y="41"/>
                    <a:pt x="148" y="25"/>
                  </a:cubicBezTo>
                  <a:cubicBezTo>
                    <a:pt x="132" y="8"/>
                    <a:pt x="112" y="0"/>
                    <a:pt x="88" y="0"/>
                  </a:cubicBezTo>
                  <a:lnTo>
                    <a:pt x="0" y="0"/>
                  </a:lnTo>
                  <a:lnTo>
                    <a:pt x="0" y="387"/>
                  </a:lnTo>
                  <a:cubicBezTo>
                    <a:pt x="0" y="505"/>
                    <a:pt x="34" y="577"/>
                    <a:pt x="93" y="618"/>
                  </a:cubicBezTo>
                  <a:cubicBezTo>
                    <a:pt x="151" y="659"/>
                    <a:pt x="216" y="672"/>
                    <a:pt x="288" y="672"/>
                  </a:cubicBezTo>
                  <a:cubicBezTo>
                    <a:pt x="362" y="672"/>
                    <a:pt x="426" y="659"/>
                    <a:pt x="485" y="618"/>
                  </a:cubicBezTo>
                  <a:cubicBezTo>
                    <a:pt x="544" y="577"/>
                    <a:pt x="577" y="505"/>
                    <a:pt x="577" y="387"/>
                  </a:cubicBezTo>
                  <a:lnTo>
                    <a:pt x="577" y="85"/>
                  </a:lnTo>
                  <a:cubicBezTo>
                    <a:pt x="577" y="61"/>
                    <a:pt x="569" y="41"/>
                    <a:pt x="553" y="25"/>
                  </a:cubicBez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00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16" name="Google Shape;516;p44"/>
            <p:cNvSpPr/>
            <p:nvPr/>
          </p:nvSpPr>
          <p:spPr>
            <a:xfrm>
              <a:off x="820738" y="4784726"/>
              <a:ext cx="122237" cy="174624"/>
            </a:xfrm>
            <a:custGeom>
              <a:rect b="b" l="l" r="r" t="t"/>
              <a:pathLst>
                <a:path extrusionOk="0" h="868" w="618">
                  <a:moveTo>
                    <a:pt x="308" y="726"/>
                  </a:moveTo>
                  <a:lnTo>
                    <a:pt x="308" y="726"/>
                  </a:lnTo>
                  <a:cubicBezTo>
                    <a:pt x="203" y="726"/>
                    <a:pt x="171" y="618"/>
                    <a:pt x="171" y="526"/>
                  </a:cubicBezTo>
                  <a:cubicBezTo>
                    <a:pt x="171" y="435"/>
                    <a:pt x="203" y="325"/>
                    <a:pt x="308" y="325"/>
                  </a:cubicBezTo>
                  <a:cubicBezTo>
                    <a:pt x="413" y="325"/>
                    <a:pt x="446" y="434"/>
                    <a:pt x="446" y="525"/>
                  </a:cubicBezTo>
                  <a:lnTo>
                    <a:pt x="446" y="527"/>
                  </a:lnTo>
                  <a:cubicBezTo>
                    <a:pt x="446" y="618"/>
                    <a:pt x="413" y="726"/>
                    <a:pt x="308" y="726"/>
                  </a:cubicBezTo>
                  <a:close/>
                  <a:moveTo>
                    <a:pt x="593" y="23"/>
                  </a:moveTo>
                  <a:lnTo>
                    <a:pt x="593" y="23"/>
                  </a:lnTo>
                  <a:cubicBezTo>
                    <a:pt x="576" y="7"/>
                    <a:pt x="557" y="0"/>
                    <a:pt x="533" y="0"/>
                  </a:cubicBezTo>
                  <a:lnTo>
                    <a:pt x="446" y="0"/>
                  </a:lnTo>
                  <a:lnTo>
                    <a:pt x="446" y="246"/>
                  </a:lnTo>
                  <a:cubicBezTo>
                    <a:pt x="420" y="221"/>
                    <a:pt x="364" y="179"/>
                    <a:pt x="280" y="179"/>
                  </a:cubicBezTo>
                  <a:cubicBezTo>
                    <a:pt x="102" y="179"/>
                    <a:pt x="0" y="309"/>
                    <a:pt x="0" y="524"/>
                  </a:cubicBezTo>
                  <a:cubicBezTo>
                    <a:pt x="0" y="739"/>
                    <a:pt x="106" y="868"/>
                    <a:pt x="308" y="868"/>
                  </a:cubicBezTo>
                  <a:cubicBezTo>
                    <a:pt x="506" y="868"/>
                    <a:pt x="616" y="740"/>
                    <a:pt x="618" y="527"/>
                  </a:cubicBezTo>
                  <a:lnTo>
                    <a:pt x="618" y="81"/>
                  </a:lnTo>
                  <a:cubicBezTo>
                    <a:pt x="618" y="58"/>
                    <a:pt x="609" y="38"/>
                    <a:pt x="593" y="23"/>
                  </a:cubicBez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00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17" name="Google Shape;517;p44"/>
            <p:cNvSpPr/>
            <p:nvPr/>
          </p:nvSpPr>
          <p:spPr>
            <a:xfrm>
              <a:off x="955676" y="4821238"/>
              <a:ext cx="119062" cy="138113"/>
            </a:xfrm>
            <a:custGeom>
              <a:rect b="b" l="l" r="r" t="t"/>
              <a:pathLst>
                <a:path extrusionOk="0" h="689" w="606">
                  <a:moveTo>
                    <a:pt x="303" y="146"/>
                  </a:moveTo>
                  <a:lnTo>
                    <a:pt x="303" y="146"/>
                  </a:lnTo>
                  <a:cubicBezTo>
                    <a:pt x="231" y="146"/>
                    <a:pt x="184" y="200"/>
                    <a:pt x="178" y="262"/>
                  </a:cubicBezTo>
                  <a:lnTo>
                    <a:pt x="429" y="262"/>
                  </a:lnTo>
                  <a:cubicBezTo>
                    <a:pt x="428" y="200"/>
                    <a:pt x="373" y="146"/>
                    <a:pt x="303" y="146"/>
                  </a:cubicBezTo>
                  <a:close/>
                  <a:moveTo>
                    <a:pt x="606" y="307"/>
                  </a:moveTo>
                  <a:lnTo>
                    <a:pt x="606" y="307"/>
                  </a:lnTo>
                  <a:cubicBezTo>
                    <a:pt x="606" y="320"/>
                    <a:pt x="603" y="333"/>
                    <a:pt x="597" y="345"/>
                  </a:cubicBezTo>
                  <a:cubicBezTo>
                    <a:pt x="593" y="353"/>
                    <a:pt x="588" y="359"/>
                    <a:pt x="582" y="366"/>
                  </a:cubicBezTo>
                  <a:cubicBezTo>
                    <a:pt x="566" y="382"/>
                    <a:pt x="547" y="391"/>
                    <a:pt x="524" y="391"/>
                  </a:cubicBezTo>
                  <a:lnTo>
                    <a:pt x="172" y="391"/>
                  </a:lnTo>
                  <a:cubicBezTo>
                    <a:pt x="176" y="470"/>
                    <a:pt x="216" y="547"/>
                    <a:pt x="303" y="547"/>
                  </a:cubicBezTo>
                  <a:cubicBezTo>
                    <a:pt x="368" y="547"/>
                    <a:pt x="393" y="520"/>
                    <a:pt x="424" y="491"/>
                  </a:cubicBezTo>
                  <a:cubicBezTo>
                    <a:pt x="442" y="473"/>
                    <a:pt x="474" y="473"/>
                    <a:pt x="474" y="473"/>
                  </a:cubicBezTo>
                  <a:lnTo>
                    <a:pt x="593" y="473"/>
                  </a:lnTo>
                  <a:cubicBezTo>
                    <a:pt x="556" y="609"/>
                    <a:pt x="457" y="689"/>
                    <a:pt x="303" y="689"/>
                  </a:cubicBezTo>
                  <a:cubicBezTo>
                    <a:pt x="104" y="689"/>
                    <a:pt x="0" y="560"/>
                    <a:pt x="0" y="345"/>
                  </a:cubicBezTo>
                  <a:cubicBezTo>
                    <a:pt x="0" y="130"/>
                    <a:pt x="104" y="0"/>
                    <a:pt x="303" y="0"/>
                  </a:cubicBezTo>
                  <a:cubicBezTo>
                    <a:pt x="457" y="0"/>
                    <a:pt x="556" y="80"/>
                    <a:pt x="593" y="217"/>
                  </a:cubicBezTo>
                  <a:cubicBezTo>
                    <a:pt x="599" y="242"/>
                    <a:pt x="603" y="268"/>
                    <a:pt x="606" y="297"/>
                  </a:cubicBezTo>
                  <a:lnTo>
                    <a:pt x="606" y="307"/>
                  </a:ln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00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18" name="Google Shape;518;p44"/>
            <p:cNvSpPr/>
            <p:nvPr/>
          </p:nvSpPr>
          <p:spPr>
            <a:xfrm>
              <a:off x="1169988" y="4821238"/>
              <a:ext cx="109537" cy="138113"/>
            </a:xfrm>
            <a:custGeom>
              <a:rect b="b" l="l" r="r" t="t"/>
              <a:pathLst>
                <a:path extrusionOk="0" h="688" w="559">
                  <a:moveTo>
                    <a:pt x="372" y="508"/>
                  </a:moveTo>
                  <a:lnTo>
                    <a:pt x="372" y="508"/>
                  </a:lnTo>
                  <a:cubicBezTo>
                    <a:pt x="345" y="534"/>
                    <a:pt x="309" y="547"/>
                    <a:pt x="263" y="547"/>
                  </a:cubicBezTo>
                  <a:cubicBezTo>
                    <a:pt x="249" y="547"/>
                    <a:pt x="203" y="544"/>
                    <a:pt x="184" y="526"/>
                  </a:cubicBezTo>
                  <a:cubicBezTo>
                    <a:pt x="170" y="513"/>
                    <a:pt x="161" y="499"/>
                    <a:pt x="161" y="475"/>
                  </a:cubicBezTo>
                  <a:cubicBezTo>
                    <a:pt x="161" y="457"/>
                    <a:pt x="168" y="440"/>
                    <a:pt x="179" y="429"/>
                  </a:cubicBezTo>
                  <a:cubicBezTo>
                    <a:pt x="203" y="403"/>
                    <a:pt x="230" y="399"/>
                    <a:pt x="288" y="386"/>
                  </a:cubicBezTo>
                  <a:cubicBezTo>
                    <a:pt x="327" y="378"/>
                    <a:pt x="373" y="364"/>
                    <a:pt x="398" y="350"/>
                  </a:cubicBezTo>
                  <a:lnTo>
                    <a:pt x="398" y="400"/>
                  </a:lnTo>
                  <a:cubicBezTo>
                    <a:pt x="398" y="446"/>
                    <a:pt x="399" y="483"/>
                    <a:pt x="372" y="508"/>
                  </a:cubicBezTo>
                  <a:close/>
                  <a:moveTo>
                    <a:pt x="559" y="185"/>
                  </a:moveTo>
                  <a:lnTo>
                    <a:pt x="559" y="185"/>
                  </a:lnTo>
                  <a:cubicBezTo>
                    <a:pt x="559" y="126"/>
                    <a:pt x="534" y="80"/>
                    <a:pt x="486" y="47"/>
                  </a:cubicBezTo>
                  <a:cubicBezTo>
                    <a:pt x="440" y="17"/>
                    <a:pt x="371" y="0"/>
                    <a:pt x="278" y="0"/>
                  </a:cubicBezTo>
                  <a:cubicBezTo>
                    <a:pt x="196" y="0"/>
                    <a:pt x="131" y="20"/>
                    <a:pt x="87" y="57"/>
                  </a:cubicBezTo>
                  <a:cubicBezTo>
                    <a:pt x="47" y="90"/>
                    <a:pt x="23" y="135"/>
                    <a:pt x="17" y="185"/>
                  </a:cubicBezTo>
                  <a:lnTo>
                    <a:pt x="183" y="185"/>
                  </a:lnTo>
                  <a:cubicBezTo>
                    <a:pt x="191" y="165"/>
                    <a:pt x="205" y="152"/>
                    <a:pt x="224" y="146"/>
                  </a:cubicBezTo>
                  <a:cubicBezTo>
                    <a:pt x="242" y="139"/>
                    <a:pt x="262" y="136"/>
                    <a:pt x="286" y="136"/>
                  </a:cubicBezTo>
                  <a:cubicBezTo>
                    <a:pt x="315" y="136"/>
                    <a:pt x="335" y="139"/>
                    <a:pt x="356" y="147"/>
                  </a:cubicBezTo>
                  <a:cubicBezTo>
                    <a:pt x="381" y="156"/>
                    <a:pt x="394" y="170"/>
                    <a:pt x="394" y="195"/>
                  </a:cubicBezTo>
                  <a:cubicBezTo>
                    <a:pt x="394" y="221"/>
                    <a:pt x="358" y="246"/>
                    <a:pt x="286" y="255"/>
                  </a:cubicBezTo>
                  <a:cubicBezTo>
                    <a:pt x="198" y="266"/>
                    <a:pt x="129" y="276"/>
                    <a:pt x="66" y="322"/>
                  </a:cubicBezTo>
                  <a:cubicBezTo>
                    <a:pt x="26" y="352"/>
                    <a:pt x="0" y="406"/>
                    <a:pt x="0" y="475"/>
                  </a:cubicBezTo>
                  <a:cubicBezTo>
                    <a:pt x="0" y="549"/>
                    <a:pt x="23" y="601"/>
                    <a:pt x="67" y="633"/>
                  </a:cubicBezTo>
                  <a:cubicBezTo>
                    <a:pt x="107" y="663"/>
                    <a:pt x="170" y="688"/>
                    <a:pt x="274" y="688"/>
                  </a:cubicBezTo>
                  <a:cubicBezTo>
                    <a:pt x="366" y="688"/>
                    <a:pt x="436" y="668"/>
                    <a:pt x="482" y="637"/>
                  </a:cubicBezTo>
                  <a:cubicBezTo>
                    <a:pt x="530" y="604"/>
                    <a:pt x="557" y="566"/>
                    <a:pt x="559" y="497"/>
                  </a:cubicBezTo>
                  <a:lnTo>
                    <a:pt x="559" y="185"/>
                  </a:ln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00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cxnSp>
        <p:nvCxnSpPr>
          <p:cNvPr id="519" name="Google Shape;519;p44"/>
          <p:cNvCxnSpPr/>
          <p:nvPr/>
        </p:nvCxnSpPr>
        <p:spPr>
          <a:xfrm>
            <a:off x="411480" y="412170"/>
            <a:ext cx="8321100" cy="0"/>
          </a:xfrm>
          <a:prstGeom prst="straightConnector1">
            <a:avLst/>
          </a:prstGeom>
          <a:noFill/>
          <a:ln cap="flat" cmpd="sng" w="9525">
            <a:solidFill>
              <a:srgbClr val="B4B4B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20" name="Google Shape;520;p44"/>
          <p:cNvSpPr txBox="1"/>
          <p:nvPr>
            <p:ph type="title"/>
          </p:nvPr>
        </p:nvSpPr>
        <p:spPr>
          <a:xfrm>
            <a:off x="411480" y="450220"/>
            <a:ext cx="8321100" cy="4299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Lato"/>
              <a:buNone/>
              <a:defRPr b="0" i="0" sz="23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21" name="Google Shape;521;p44"/>
          <p:cNvSpPr txBox="1"/>
          <p:nvPr>
            <p:ph idx="1" type="body"/>
          </p:nvPr>
        </p:nvSpPr>
        <p:spPr>
          <a:xfrm>
            <a:off x="411480" y="880215"/>
            <a:ext cx="8321100" cy="3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b="0" i="0" sz="17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b="0" i="0" sz="1700" u="none" cap="none" strike="noStrike">
                <a:solidFill>
                  <a:schemeClr val="accent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-228600" lvl="2" marL="1371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b="0" i="0" sz="1700" u="none" cap="none" strike="noStrike">
                <a:solidFill>
                  <a:schemeClr val="accent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-228600" lvl="3" marL="1828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b="0" i="0" sz="1700" u="none" cap="none" strike="noStrike">
                <a:solidFill>
                  <a:schemeClr val="accent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-228600" lvl="4" marL="22860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b="0" i="0" sz="1700" u="none" cap="none" strike="noStrike">
                <a:solidFill>
                  <a:schemeClr val="accent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-336550" lvl="5" marL="2743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b="0" i="0" sz="17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36550" lvl="6" marL="3200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b="0" i="0" sz="17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3655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b="0" i="0" sz="17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365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b="0" i="0" sz="17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22" name="Google Shape;522;p44"/>
          <p:cNvSpPr txBox="1"/>
          <p:nvPr>
            <p:ph idx="2" type="body"/>
          </p:nvPr>
        </p:nvSpPr>
        <p:spPr>
          <a:xfrm>
            <a:off x="411481" y="1603375"/>
            <a:ext cx="4046400" cy="24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17500" lvl="0" marL="457200" marR="0" rtl="0" algn="l"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•"/>
              <a:defRPr b="0" i="0" sz="1800" u="none" cap="none" strike="noStrik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marR="0" rtl="0" algn="l"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Arial"/>
              <a:buChar char="•"/>
              <a:defRPr b="0" i="0" sz="1500" u="none" cap="none" strike="noStrik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21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Arial"/>
              <a:buChar char="•"/>
              <a:defRPr b="0" i="0" sz="1200" u="none" cap="none" strike="noStrik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2100" lvl="3" marL="1828800" marR="0" rtl="0" algn="l">
              <a:spcBef>
                <a:spcPts val="2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Arial"/>
              <a:buChar char="•"/>
              <a:defRPr b="0" i="0" sz="1200" u="none" cap="none" strike="noStrik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2100" lvl="4" marL="2286000" marR="0" rtl="0" algn="l">
              <a:spcBef>
                <a:spcPts val="2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Arial"/>
              <a:buChar char="•"/>
              <a:defRPr b="0" i="0" sz="1200" u="none" cap="none" strike="noStrik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23850" lvl="5" marL="2743200" marR="0" rtl="0" algn="l"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23850" lvl="6" marL="3200400" marR="0" rtl="0" algn="l"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2385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23" name="Google Shape;523;p44"/>
          <p:cNvSpPr txBox="1"/>
          <p:nvPr>
            <p:ph idx="3" type="body"/>
          </p:nvPr>
        </p:nvSpPr>
        <p:spPr>
          <a:xfrm>
            <a:off x="4686300" y="1603375"/>
            <a:ext cx="4046400" cy="24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17500" lvl="0" marL="457200" marR="0" rtl="0" algn="l"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•"/>
              <a:defRPr b="0" i="0" sz="1800" u="none" cap="none" strike="noStrik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marR="0" rtl="0" algn="l"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Arial"/>
              <a:buChar char="•"/>
              <a:defRPr b="0" i="0" sz="1500" u="none" cap="none" strike="noStrik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21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Arial"/>
              <a:buChar char="•"/>
              <a:defRPr b="0" i="0" sz="1200" u="none" cap="none" strike="noStrik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2100" lvl="3" marL="1828800" marR="0" rtl="0" algn="l">
              <a:spcBef>
                <a:spcPts val="2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Arial"/>
              <a:buChar char="•"/>
              <a:defRPr b="0" i="0" sz="1200" u="none" cap="none" strike="noStrik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2100" lvl="4" marL="2286000" marR="0" rtl="0" algn="l">
              <a:spcBef>
                <a:spcPts val="2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Arial"/>
              <a:buChar char="•"/>
              <a:defRPr b="0" i="0" sz="1200" u="none" cap="none" strike="noStrik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23850" lvl="5" marL="2743200" marR="0" rtl="0" algn="l"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23850" lvl="6" marL="3200400" marR="0" rtl="0" algn="l"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2385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 Column (DARK)">
  <p:cSld name="3 Column (DARK)"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45"/>
          <p:cNvSpPr txBox="1"/>
          <p:nvPr/>
        </p:nvSpPr>
        <p:spPr>
          <a:xfrm>
            <a:off x="4444183" y="4882121"/>
            <a:ext cx="255600" cy="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solidFill>
                  <a:srgbClr val="B4B4B4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sz="600">
              <a:solidFill>
                <a:srgbClr val="B4B4B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26" name="Google Shape;526;p45"/>
          <p:cNvSpPr txBox="1"/>
          <p:nvPr/>
        </p:nvSpPr>
        <p:spPr>
          <a:xfrm>
            <a:off x="7322860" y="4882121"/>
            <a:ext cx="1409700" cy="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B4B4B4"/>
                </a:solidFill>
                <a:latin typeface="Roboto"/>
                <a:ea typeface="Roboto"/>
                <a:cs typeface="Roboto"/>
                <a:sym typeface="Roboto"/>
              </a:rPr>
              <a:t>© Cloudera, Inc. All rights reserved.</a:t>
            </a:r>
            <a:endParaRPr sz="1100"/>
          </a:p>
        </p:txBody>
      </p:sp>
      <p:grpSp>
        <p:nvGrpSpPr>
          <p:cNvPr id="527" name="Google Shape;527;p45"/>
          <p:cNvGrpSpPr/>
          <p:nvPr/>
        </p:nvGrpSpPr>
        <p:grpSpPr>
          <a:xfrm>
            <a:off x="411465" y="4865945"/>
            <a:ext cx="534664" cy="104094"/>
            <a:chOff x="382588" y="4784726"/>
            <a:chExt cx="896937" cy="174625"/>
          </a:xfrm>
        </p:grpSpPr>
        <p:sp>
          <p:nvSpPr>
            <p:cNvPr id="528" name="Google Shape;528;p45"/>
            <p:cNvSpPr/>
            <p:nvPr/>
          </p:nvSpPr>
          <p:spPr>
            <a:xfrm>
              <a:off x="1087438" y="4824413"/>
              <a:ext cx="77788" cy="134938"/>
            </a:xfrm>
            <a:custGeom>
              <a:rect b="b" l="l" r="r" t="t"/>
              <a:pathLst>
                <a:path extrusionOk="0" h="666" w="390">
                  <a:moveTo>
                    <a:pt x="347" y="0"/>
                  </a:moveTo>
                  <a:lnTo>
                    <a:pt x="347" y="0"/>
                  </a:lnTo>
                  <a:cubicBezTo>
                    <a:pt x="303" y="0"/>
                    <a:pt x="259" y="5"/>
                    <a:pt x="217" y="17"/>
                  </a:cubicBezTo>
                  <a:cubicBezTo>
                    <a:pt x="197" y="23"/>
                    <a:pt x="178" y="30"/>
                    <a:pt x="161" y="38"/>
                  </a:cubicBezTo>
                  <a:cubicBezTo>
                    <a:pt x="158" y="33"/>
                    <a:pt x="154" y="28"/>
                    <a:pt x="149" y="24"/>
                  </a:cubicBezTo>
                  <a:cubicBezTo>
                    <a:pt x="132" y="7"/>
                    <a:pt x="112" y="0"/>
                    <a:pt x="89" y="0"/>
                  </a:cubicBezTo>
                  <a:lnTo>
                    <a:pt x="0" y="0"/>
                  </a:lnTo>
                  <a:lnTo>
                    <a:pt x="0" y="666"/>
                  </a:lnTo>
                  <a:lnTo>
                    <a:pt x="174" y="666"/>
                  </a:lnTo>
                  <a:lnTo>
                    <a:pt x="174" y="320"/>
                  </a:lnTo>
                  <a:cubicBezTo>
                    <a:pt x="174" y="253"/>
                    <a:pt x="185" y="226"/>
                    <a:pt x="209" y="203"/>
                  </a:cubicBezTo>
                  <a:cubicBezTo>
                    <a:pt x="231" y="180"/>
                    <a:pt x="267" y="168"/>
                    <a:pt x="315" y="168"/>
                  </a:cubicBezTo>
                  <a:lnTo>
                    <a:pt x="390" y="168"/>
                  </a:lnTo>
                  <a:lnTo>
                    <a:pt x="390" y="0"/>
                  </a:lnTo>
                  <a:lnTo>
                    <a:pt x="347" y="0"/>
                  </a:ln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00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29" name="Google Shape;529;p45"/>
            <p:cNvSpPr/>
            <p:nvPr/>
          </p:nvSpPr>
          <p:spPr>
            <a:xfrm>
              <a:off x="512763" y="4784726"/>
              <a:ext cx="33338" cy="173038"/>
            </a:xfrm>
            <a:custGeom>
              <a:rect b="b" l="l" r="r" t="t"/>
              <a:pathLst>
                <a:path extrusionOk="0" h="862" w="173">
                  <a:moveTo>
                    <a:pt x="89" y="0"/>
                  </a:moveTo>
                  <a:lnTo>
                    <a:pt x="89" y="0"/>
                  </a:lnTo>
                  <a:lnTo>
                    <a:pt x="0" y="0"/>
                  </a:lnTo>
                  <a:lnTo>
                    <a:pt x="0" y="780"/>
                  </a:lnTo>
                  <a:cubicBezTo>
                    <a:pt x="0" y="803"/>
                    <a:pt x="7" y="822"/>
                    <a:pt x="24" y="838"/>
                  </a:cubicBezTo>
                  <a:cubicBezTo>
                    <a:pt x="41" y="854"/>
                    <a:pt x="61" y="862"/>
                    <a:pt x="84" y="862"/>
                  </a:cubicBezTo>
                  <a:lnTo>
                    <a:pt x="173" y="862"/>
                  </a:lnTo>
                  <a:lnTo>
                    <a:pt x="173" y="81"/>
                  </a:lnTo>
                  <a:cubicBezTo>
                    <a:pt x="173" y="58"/>
                    <a:pt x="165" y="38"/>
                    <a:pt x="149" y="23"/>
                  </a:cubicBezTo>
                  <a:cubicBezTo>
                    <a:pt x="131" y="7"/>
                    <a:pt x="112" y="0"/>
                    <a:pt x="89" y="0"/>
                  </a:cubicBez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00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30" name="Google Shape;530;p45"/>
            <p:cNvSpPr/>
            <p:nvPr/>
          </p:nvSpPr>
          <p:spPr>
            <a:xfrm>
              <a:off x="560388" y="4821238"/>
              <a:ext cx="119063" cy="138113"/>
            </a:xfrm>
            <a:custGeom>
              <a:rect b="b" l="l" r="r" t="t"/>
              <a:pathLst>
                <a:path extrusionOk="0" h="688" w="607">
                  <a:moveTo>
                    <a:pt x="302" y="0"/>
                  </a:moveTo>
                  <a:lnTo>
                    <a:pt x="302" y="0"/>
                  </a:lnTo>
                  <a:cubicBezTo>
                    <a:pt x="498" y="0"/>
                    <a:pt x="607" y="130"/>
                    <a:pt x="607" y="345"/>
                  </a:cubicBezTo>
                  <a:cubicBezTo>
                    <a:pt x="607" y="560"/>
                    <a:pt x="498" y="688"/>
                    <a:pt x="302" y="688"/>
                  </a:cubicBezTo>
                  <a:cubicBezTo>
                    <a:pt x="103" y="688"/>
                    <a:pt x="0" y="560"/>
                    <a:pt x="0" y="345"/>
                  </a:cubicBezTo>
                  <a:cubicBezTo>
                    <a:pt x="0" y="130"/>
                    <a:pt x="103" y="0"/>
                    <a:pt x="302" y="0"/>
                  </a:cubicBezTo>
                  <a:close/>
                  <a:moveTo>
                    <a:pt x="302" y="547"/>
                  </a:moveTo>
                  <a:lnTo>
                    <a:pt x="302" y="547"/>
                  </a:lnTo>
                  <a:cubicBezTo>
                    <a:pt x="405" y="547"/>
                    <a:pt x="438" y="439"/>
                    <a:pt x="438" y="347"/>
                  </a:cubicBezTo>
                  <a:cubicBezTo>
                    <a:pt x="438" y="256"/>
                    <a:pt x="405" y="146"/>
                    <a:pt x="302" y="146"/>
                  </a:cubicBezTo>
                  <a:cubicBezTo>
                    <a:pt x="199" y="146"/>
                    <a:pt x="168" y="256"/>
                    <a:pt x="168" y="347"/>
                  </a:cubicBezTo>
                  <a:cubicBezTo>
                    <a:pt x="168" y="439"/>
                    <a:pt x="199" y="547"/>
                    <a:pt x="302" y="547"/>
                  </a:cubicBez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00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31" name="Google Shape;531;p45"/>
            <p:cNvSpPr/>
            <p:nvPr/>
          </p:nvSpPr>
          <p:spPr>
            <a:xfrm>
              <a:off x="382588" y="4821238"/>
              <a:ext cx="117475" cy="138113"/>
            </a:xfrm>
            <a:custGeom>
              <a:rect b="b" l="l" r="r" t="t"/>
              <a:pathLst>
                <a:path extrusionOk="0" h="689" w="592">
                  <a:moveTo>
                    <a:pt x="303" y="547"/>
                  </a:moveTo>
                  <a:lnTo>
                    <a:pt x="303" y="547"/>
                  </a:lnTo>
                  <a:cubicBezTo>
                    <a:pt x="199" y="547"/>
                    <a:pt x="168" y="439"/>
                    <a:pt x="168" y="347"/>
                  </a:cubicBezTo>
                  <a:cubicBezTo>
                    <a:pt x="168" y="256"/>
                    <a:pt x="199" y="146"/>
                    <a:pt x="303" y="146"/>
                  </a:cubicBezTo>
                  <a:cubicBezTo>
                    <a:pt x="356" y="146"/>
                    <a:pt x="391" y="176"/>
                    <a:pt x="412" y="217"/>
                  </a:cubicBezTo>
                  <a:lnTo>
                    <a:pt x="592" y="217"/>
                  </a:lnTo>
                  <a:cubicBezTo>
                    <a:pt x="556" y="80"/>
                    <a:pt x="456" y="0"/>
                    <a:pt x="303" y="0"/>
                  </a:cubicBezTo>
                  <a:cubicBezTo>
                    <a:pt x="103" y="0"/>
                    <a:pt x="0" y="130"/>
                    <a:pt x="0" y="345"/>
                  </a:cubicBezTo>
                  <a:cubicBezTo>
                    <a:pt x="0" y="560"/>
                    <a:pt x="103" y="689"/>
                    <a:pt x="303" y="689"/>
                  </a:cubicBezTo>
                  <a:cubicBezTo>
                    <a:pt x="456" y="689"/>
                    <a:pt x="556" y="609"/>
                    <a:pt x="592" y="473"/>
                  </a:cubicBezTo>
                  <a:lnTo>
                    <a:pt x="474" y="473"/>
                  </a:lnTo>
                  <a:cubicBezTo>
                    <a:pt x="474" y="473"/>
                    <a:pt x="442" y="473"/>
                    <a:pt x="424" y="491"/>
                  </a:cubicBezTo>
                  <a:cubicBezTo>
                    <a:pt x="392" y="520"/>
                    <a:pt x="367" y="547"/>
                    <a:pt x="303" y="547"/>
                  </a:cubicBez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00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32" name="Google Shape;532;p45"/>
            <p:cNvSpPr/>
            <p:nvPr/>
          </p:nvSpPr>
          <p:spPr>
            <a:xfrm>
              <a:off x="692151" y="4824413"/>
              <a:ext cx="114299" cy="134938"/>
            </a:xfrm>
            <a:custGeom>
              <a:rect b="b" l="l" r="r" t="t"/>
              <a:pathLst>
                <a:path extrusionOk="0" h="672" w="577">
                  <a:moveTo>
                    <a:pt x="553" y="25"/>
                  </a:moveTo>
                  <a:lnTo>
                    <a:pt x="553" y="25"/>
                  </a:lnTo>
                  <a:cubicBezTo>
                    <a:pt x="538" y="8"/>
                    <a:pt x="518" y="0"/>
                    <a:pt x="492" y="0"/>
                  </a:cubicBezTo>
                  <a:lnTo>
                    <a:pt x="406" y="0"/>
                  </a:lnTo>
                  <a:lnTo>
                    <a:pt x="406" y="417"/>
                  </a:lnTo>
                  <a:cubicBezTo>
                    <a:pt x="406" y="457"/>
                    <a:pt x="393" y="486"/>
                    <a:pt x="370" y="504"/>
                  </a:cubicBezTo>
                  <a:cubicBezTo>
                    <a:pt x="346" y="522"/>
                    <a:pt x="318" y="531"/>
                    <a:pt x="288" y="531"/>
                  </a:cubicBezTo>
                  <a:cubicBezTo>
                    <a:pt x="259" y="531"/>
                    <a:pt x="232" y="522"/>
                    <a:pt x="208" y="504"/>
                  </a:cubicBezTo>
                  <a:cubicBezTo>
                    <a:pt x="184" y="486"/>
                    <a:pt x="172" y="457"/>
                    <a:pt x="172" y="417"/>
                  </a:cubicBezTo>
                  <a:lnTo>
                    <a:pt x="172" y="85"/>
                  </a:lnTo>
                  <a:cubicBezTo>
                    <a:pt x="172" y="61"/>
                    <a:pt x="164" y="41"/>
                    <a:pt x="148" y="25"/>
                  </a:cubicBezTo>
                  <a:cubicBezTo>
                    <a:pt x="132" y="8"/>
                    <a:pt x="112" y="0"/>
                    <a:pt x="88" y="0"/>
                  </a:cubicBezTo>
                  <a:lnTo>
                    <a:pt x="0" y="0"/>
                  </a:lnTo>
                  <a:lnTo>
                    <a:pt x="0" y="387"/>
                  </a:lnTo>
                  <a:cubicBezTo>
                    <a:pt x="0" y="505"/>
                    <a:pt x="34" y="577"/>
                    <a:pt x="93" y="618"/>
                  </a:cubicBezTo>
                  <a:cubicBezTo>
                    <a:pt x="151" y="659"/>
                    <a:pt x="216" y="672"/>
                    <a:pt x="288" y="672"/>
                  </a:cubicBezTo>
                  <a:cubicBezTo>
                    <a:pt x="362" y="672"/>
                    <a:pt x="426" y="659"/>
                    <a:pt x="485" y="618"/>
                  </a:cubicBezTo>
                  <a:cubicBezTo>
                    <a:pt x="544" y="577"/>
                    <a:pt x="577" y="505"/>
                    <a:pt x="577" y="387"/>
                  </a:cubicBezTo>
                  <a:lnTo>
                    <a:pt x="577" y="85"/>
                  </a:lnTo>
                  <a:cubicBezTo>
                    <a:pt x="577" y="61"/>
                    <a:pt x="569" y="41"/>
                    <a:pt x="553" y="25"/>
                  </a:cubicBez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00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33" name="Google Shape;533;p45"/>
            <p:cNvSpPr/>
            <p:nvPr/>
          </p:nvSpPr>
          <p:spPr>
            <a:xfrm>
              <a:off x="820738" y="4784726"/>
              <a:ext cx="122237" cy="174624"/>
            </a:xfrm>
            <a:custGeom>
              <a:rect b="b" l="l" r="r" t="t"/>
              <a:pathLst>
                <a:path extrusionOk="0" h="868" w="618">
                  <a:moveTo>
                    <a:pt x="308" y="726"/>
                  </a:moveTo>
                  <a:lnTo>
                    <a:pt x="308" y="726"/>
                  </a:lnTo>
                  <a:cubicBezTo>
                    <a:pt x="203" y="726"/>
                    <a:pt x="171" y="618"/>
                    <a:pt x="171" y="526"/>
                  </a:cubicBezTo>
                  <a:cubicBezTo>
                    <a:pt x="171" y="435"/>
                    <a:pt x="203" y="325"/>
                    <a:pt x="308" y="325"/>
                  </a:cubicBezTo>
                  <a:cubicBezTo>
                    <a:pt x="413" y="325"/>
                    <a:pt x="446" y="434"/>
                    <a:pt x="446" y="525"/>
                  </a:cubicBezTo>
                  <a:lnTo>
                    <a:pt x="446" y="527"/>
                  </a:lnTo>
                  <a:cubicBezTo>
                    <a:pt x="446" y="618"/>
                    <a:pt x="413" y="726"/>
                    <a:pt x="308" y="726"/>
                  </a:cubicBezTo>
                  <a:close/>
                  <a:moveTo>
                    <a:pt x="593" y="23"/>
                  </a:moveTo>
                  <a:lnTo>
                    <a:pt x="593" y="23"/>
                  </a:lnTo>
                  <a:cubicBezTo>
                    <a:pt x="576" y="7"/>
                    <a:pt x="557" y="0"/>
                    <a:pt x="533" y="0"/>
                  </a:cubicBezTo>
                  <a:lnTo>
                    <a:pt x="446" y="0"/>
                  </a:lnTo>
                  <a:lnTo>
                    <a:pt x="446" y="246"/>
                  </a:lnTo>
                  <a:cubicBezTo>
                    <a:pt x="420" y="221"/>
                    <a:pt x="364" y="179"/>
                    <a:pt x="280" y="179"/>
                  </a:cubicBezTo>
                  <a:cubicBezTo>
                    <a:pt x="102" y="179"/>
                    <a:pt x="0" y="309"/>
                    <a:pt x="0" y="524"/>
                  </a:cubicBezTo>
                  <a:cubicBezTo>
                    <a:pt x="0" y="739"/>
                    <a:pt x="106" y="868"/>
                    <a:pt x="308" y="868"/>
                  </a:cubicBezTo>
                  <a:cubicBezTo>
                    <a:pt x="506" y="868"/>
                    <a:pt x="616" y="740"/>
                    <a:pt x="618" y="527"/>
                  </a:cubicBezTo>
                  <a:lnTo>
                    <a:pt x="618" y="81"/>
                  </a:lnTo>
                  <a:cubicBezTo>
                    <a:pt x="618" y="58"/>
                    <a:pt x="609" y="38"/>
                    <a:pt x="593" y="23"/>
                  </a:cubicBez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00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34" name="Google Shape;534;p45"/>
            <p:cNvSpPr/>
            <p:nvPr/>
          </p:nvSpPr>
          <p:spPr>
            <a:xfrm>
              <a:off x="955676" y="4821238"/>
              <a:ext cx="119062" cy="138113"/>
            </a:xfrm>
            <a:custGeom>
              <a:rect b="b" l="l" r="r" t="t"/>
              <a:pathLst>
                <a:path extrusionOk="0" h="689" w="606">
                  <a:moveTo>
                    <a:pt x="303" y="146"/>
                  </a:moveTo>
                  <a:lnTo>
                    <a:pt x="303" y="146"/>
                  </a:lnTo>
                  <a:cubicBezTo>
                    <a:pt x="231" y="146"/>
                    <a:pt x="184" y="200"/>
                    <a:pt x="178" y="262"/>
                  </a:cubicBezTo>
                  <a:lnTo>
                    <a:pt x="429" y="262"/>
                  </a:lnTo>
                  <a:cubicBezTo>
                    <a:pt x="428" y="200"/>
                    <a:pt x="373" y="146"/>
                    <a:pt x="303" y="146"/>
                  </a:cubicBezTo>
                  <a:close/>
                  <a:moveTo>
                    <a:pt x="606" y="307"/>
                  </a:moveTo>
                  <a:lnTo>
                    <a:pt x="606" y="307"/>
                  </a:lnTo>
                  <a:cubicBezTo>
                    <a:pt x="606" y="320"/>
                    <a:pt x="603" y="333"/>
                    <a:pt x="597" y="345"/>
                  </a:cubicBezTo>
                  <a:cubicBezTo>
                    <a:pt x="593" y="353"/>
                    <a:pt x="588" y="359"/>
                    <a:pt x="582" y="366"/>
                  </a:cubicBezTo>
                  <a:cubicBezTo>
                    <a:pt x="566" y="382"/>
                    <a:pt x="547" y="391"/>
                    <a:pt x="524" y="391"/>
                  </a:cubicBezTo>
                  <a:lnTo>
                    <a:pt x="172" y="391"/>
                  </a:lnTo>
                  <a:cubicBezTo>
                    <a:pt x="176" y="470"/>
                    <a:pt x="216" y="547"/>
                    <a:pt x="303" y="547"/>
                  </a:cubicBezTo>
                  <a:cubicBezTo>
                    <a:pt x="368" y="547"/>
                    <a:pt x="393" y="520"/>
                    <a:pt x="424" y="491"/>
                  </a:cubicBezTo>
                  <a:cubicBezTo>
                    <a:pt x="442" y="473"/>
                    <a:pt x="474" y="473"/>
                    <a:pt x="474" y="473"/>
                  </a:cubicBezTo>
                  <a:lnTo>
                    <a:pt x="593" y="473"/>
                  </a:lnTo>
                  <a:cubicBezTo>
                    <a:pt x="556" y="609"/>
                    <a:pt x="457" y="689"/>
                    <a:pt x="303" y="689"/>
                  </a:cubicBezTo>
                  <a:cubicBezTo>
                    <a:pt x="104" y="689"/>
                    <a:pt x="0" y="560"/>
                    <a:pt x="0" y="345"/>
                  </a:cubicBezTo>
                  <a:cubicBezTo>
                    <a:pt x="0" y="130"/>
                    <a:pt x="104" y="0"/>
                    <a:pt x="303" y="0"/>
                  </a:cubicBezTo>
                  <a:cubicBezTo>
                    <a:pt x="457" y="0"/>
                    <a:pt x="556" y="80"/>
                    <a:pt x="593" y="217"/>
                  </a:cubicBezTo>
                  <a:cubicBezTo>
                    <a:pt x="599" y="242"/>
                    <a:pt x="603" y="268"/>
                    <a:pt x="606" y="297"/>
                  </a:cubicBezTo>
                  <a:lnTo>
                    <a:pt x="606" y="307"/>
                  </a:ln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00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35" name="Google Shape;535;p45"/>
            <p:cNvSpPr/>
            <p:nvPr/>
          </p:nvSpPr>
          <p:spPr>
            <a:xfrm>
              <a:off x="1169988" y="4821238"/>
              <a:ext cx="109537" cy="138113"/>
            </a:xfrm>
            <a:custGeom>
              <a:rect b="b" l="l" r="r" t="t"/>
              <a:pathLst>
                <a:path extrusionOk="0" h="688" w="559">
                  <a:moveTo>
                    <a:pt x="372" y="508"/>
                  </a:moveTo>
                  <a:lnTo>
                    <a:pt x="372" y="508"/>
                  </a:lnTo>
                  <a:cubicBezTo>
                    <a:pt x="345" y="534"/>
                    <a:pt x="309" y="547"/>
                    <a:pt x="263" y="547"/>
                  </a:cubicBezTo>
                  <a:cubicBezTo>
                    <a:pt x="249" y="547"/>
                    <a:pt x="203" y="544"/>
                    <a:pt x="184" y="526"/>
                  </a:cubicBezTo>
                  <a:cubicBezTo>
                    <a:pt x="170" y="513"/>
                    <a:pt x="161" y="499"/>
                    <a:pt x="161" y="475"/>
                  </a:cubicBezTo>
                  <a:cubicBezTo>
                    <a:pt x="161" y="457"/>
                    <a:pt x="168" y="440"/>
                    <a:pt x="179" y="429"/>
                  </a:cubicBezTo>
                  <a:cubicBezTo>
                    <a:pt x="203" y="403"/>
                    <a:pt x="230" y="399"/>
                    <a:pt x="288" y="386"/>
                  </a:cubicBezTo>
                  <a:cubicBezTo>
                    <a:pt x="327" y="378"/>
                    <a:pt x="373" y="364"/>
                    <a:pt x="398" y="350"/>
                  </a:cubicBezTo>
                  <a:lnTo>
                    <a:pt x="398" y="400"/>
                  </a:lnTo>
                  <a:cubicBezTo>
                    <a:pt x="398" y="446"/>
                    <a:pt x="399" y="483"/>
                    <a:pt x="372" y="508"/>
                  </a:cubicBezTo>
                  <a:close/>
                  <a:moveTo>
                    <a:pt x="559" y="185"/>
                  </a:moveTo>
                  <a:lnTo>
                    <a:pt x="559" y="185"/>
                  </a:lnTo>
                  <a:cubicBezTo>
                    <a:pt x="559" y="126"/>
                    <a:pt x="534" y="80"/>
                    <a:pt x="486" y="47"/>
                  </a:cubicBezTo>
                  <a:cubicBezTo>
                    <a:pt x="440" y="17"/>
                    <a:pt x="371" y="0"/>
                    <a:pt x="278" y="0"/>
                  </a:cubicBezTo>
                  <a:cubicBezTo>
                    <a:pt x="196" y="0"/>
                    <a:pt x="131" y="20"/>
                    <a:pt x="87" y="57"/>
                  </a:cubicBezTo>
                  <a:cubicBezTo>
                    <a:pt x="47" y="90"/>
                    <a:pt x="23" y="135"/>
                    <a:pt x="17" y="185"/>
                  </a:cubicBezTo>
                  <a:lnTo>
                    <a:pt x="183" y="185"/>
                  </a:lnTo>
                  <a:cubicBezTo>
                    <a:pt x="191" y="165"/>
                    <a:pt x="205" y="152"/>
                    <a:pt x="224" y="146"/>
                  </a:cubicBezTo>
                  <a:cubicBezTo>
                    <a:pt x="242" y="139"/>
                    <a:pt x="262" y="136"/>
                    <a:pt x="286" y="136"/>
                  </a:cubicBezTo>
                  <a:cubicBezTo>
                    <a:pt x="315" y="136"/>
                    <a:pt x="335" y="139"/>
                    <a:pt x="356" y="147"/>
                  </a:cubicBezTo>
                  <a:cubicBezTo>
                    <a:pt x="381" y="156"/>
                    <a:pt x="394" y="170"/>
                    <a:pt x="394" y="195"/>
                  </a:cubicBezTo>
                  <a:cubicBezTo>
                    <a:pt x="394" y="221"/>
                    <a:pt x="358" y="246"/>
                    <a:pt x="286" y="255"/>
                  </a:cubicBezTo>
                  <a:cubicBezTo>
                    <a:pt x="198" y="266"/>
                    <a:pt x="129" y="276"/>
                    <a:pt x="66" y="322"/>
                  </a:cubicBezTo>
                  <a:cubicBezTo>
                    <a:pt x="26" y="352"/>
                    <a:pt x="0" y="406"/>
                    <a:pt x="0" y="475"/>
                  </a:cubicBezTo>
                  <a:cubicBezTo>
                    <a:pt x="0" y="549"/>
                    <a:pt x="23" y="601"/>
                    <a:pt x="67" y="633"/>
                  </a:cubicBezTo>
                  <a:cubicBezTo>
                    <a:pt x="107" y="663"/>
                    <a:pt x="170" y="688"/>
                    <a:pt x="274" y="688"/>
                  </a:cubicBezTo>
                  <a:cubicBezTo>
                    <a:pt x="366" y="688"/>
                    <a:pt x="436" y="668"/>
                    <a:pt x="482" y="637"/>
                  </a:cubicBezTo>
                  <a:cubicBezTo>
                    <a:pt x="530" y="604"/>
                    <a:pt x="557" y="566"/>
                    <a:pt x="559" y="497"/>
                  </a:cubicBezTo>
                  <a:lnTo>
                    <a:pt x="559" y="185"/>
                  </a:ln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00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cxnSp>
        <p:nvCxnSpPr>
          <p:cNvPr id="536" name="Google Shape;536;p45"/>
          <p:cNvCxnSpPr/>
          <p:nvPr/>
        </p:nvCxnSpPr>
        <p:spPr>
          <a:xfrm>
            <a:off x="411480" y="412170"/>
            <a:ext cx="8321100" cy="0"/>
          </a:xfrm>
          <a:prstGeom prst="straightConnector1">
            <a:avLst/>
          </a:prstGeom>
          <a:noFill/>
          <a:ln cap="flat" cmpd="sng" w="9525">
            <a:solidFill>
              <a:srgbClr val="B4B4B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37" name="Google Shape;537;p45"/>
          <p:cNvSpPr txBox="1"/>
          <p:nvPr>
            <p:ph type="title"/>
          </p:nvPr>
        </p:nvSpPr>
        <p:spPr>
          <a:xfrm>
            <a:off x="411480" y="460690"/>
            <a:ext cx="8321100" cy="419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Lato"/>
              <a:buNone/>
              <a:defRPr b="0" i="0" sz="23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4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4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4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4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4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4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4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38" name="Google Shape;538;p45"/>
          <p:cNvSpPr txBox="1"/>
          <p:nvPr>
            <p:ph idx="1" type="body"/>
          </p:nvPr>
        </p:nvSpPr>
        <p:spPr>
          <a:xfrm>
            <a:off x="411480" y="880215"/>
            <a:ext cx="8321100" cy="3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rtl="0" algn="l"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Arial"/>
              <a:buNone/>
              <a:defRPr b="0" i="0" sz="17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Arial"/>
              <a:buNone/>
              <a:defRPr b="0" i="0" sz="1700" u="none" cap="none" strike="noStrike">
                <a:solidFill>
                  <a:schemeClr val="accent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-228600" lvl="2" marL="1371600" marR="0" rtl="0" algn="l"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Arial"/>
              <a:buNone/>
              <a:defRPr b="0" i="0" sz="1700" u="none" cap="none" strike="noStrike">
                <a:solidFill>
                  <a:schemeClr val="accent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-228600" lvl="3" marL="1828800" marR="0" rtl="0" algn="l"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Arial"/>
              <a:buNone/>
              <a:defRPr b="0" i="0" sz="1700" u="none" cap="none" strike="noStrike">
                <a:solidFill>
                  <a:schemeClr val="accent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-228600" lvl="4" marL="2286000" marR="0" rtl="0" algn="l"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Arial"/>
              <a:buNone/>
              <a:defRPr b="0" i="0" sz="1700" u="none" cap="none" strike="noStrike">
                <a:solidFill>
                  <a:schemeClr val="accent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-336550" lvl="5" marL="2743200" marR="0" rtl="0" algn="l"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Arial"/>
              <a:buChar char="•"/>
              <a:defRPr b="0" i="0" sz="17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36550" lvl="6" marL="3200400" marR="0" rtl="0" algn="l"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Arial"/>
              <a:buChar char="•"/>
              <a:defRPr b="0" i="0" sz="17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3655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Arial"/>
              <a:buChar char="•"/>
              <a:defRPr b="0" i="0" sz="17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365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Arial"/>
              <a:buChar char="•"/>
              <a:defRPr b="0" i="0" sz="17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39" name="Google Shape;539;p45"/>
          <p:cNvSpPr txBox="1"/>
          <p:nvPr>
            <p:ph idx="2" type="body"/>
          </p:nvPr>
        </p:nvSpPr>
        <p:spPr>
          <a:xfrm>
            <a:off x="411480" y="1603375"/>
            <a:ext cx="2606100" cy="24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17500" lvl="0" marL="457200" marR="0" rtl="0" algn="l"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accent6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 marR="0" rtl="0" algn="l">
              <a:spcBef>
                <a:spcPts val="200"/>
              </a:spcBef>
              <a:spcAft>
                <a:spcPts val="0"/>
              </a:spcAft>
              <a:buClr>
                <a:schemeClr val="accent6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 marR="0" rtl="0" algn="l">
              <a:spcBef>
                <a:spcPts val="200"/>
              </a:spcBef>
              <a:spcAft>
                <a:spcPts val="0"/>
              </a:spcAft>
              <a:buClr>
                <a:schemeClr val="accent6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 marR="0" rtl="0" algn="l"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 marR="0" rtl="0" algn="l"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40" name="Google Shape;540;p45"/>
          <p:cNvSpPr txBox="1"/>
          <p:nvPr>
            <p:ph idx="3" type="body"/>
          </p:nvPr>
        </p:nvSpPr>
        <p:spPr>
          <a:xfrm>
            <a:off x="6126480" y="1603375"/>
            <a:ext cx="2606100" cy="24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17500" lvl="0" marL="457200" marR="0" rtl="0" algn="l"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accent6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 marR="0" rtl="0" algn="l">
              <a:spcBef>
                <a:spcPts val="200"/>
              </a:spcBef>
              <a:spcAft>
                <a:spcPts val="0"/>
              </a:spcAft>
              <a:buClr>
                <a:schemeClr val="accent6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 marR="0" rtl="0" algn="l">
              <a:spcBef>
                <a:spcPts val="200"/>
              </a:spcBef>
              <a:spcAft>
                <a:spcPts val="0"/>
              </a:spcAft>
              <a:buClr>
                <a:schemeClr val="accent6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 marR="0" rtl="0" algn="l"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 marR="0" rtl="0" algn="l"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41" name="Google Shape;541;p45"/>
          <p:cNvSpPr txBox="1"/>
          <p:nvPr>
            <p:ph idx="4" type="body"/>
          </p:nvPr>
        </p:nvSpPr>
        <p:spPr>
          <a:xfrm>
            <a:off x="3268980" y="1603375"/>
            <a:ext cx="2606100" cy="24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17500" lvl="0" marL="457200" marR="0" rtl="0" algn="l"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accent6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 marR="0" rtl="0" algn="l">
              <a:spcBef>
                <a:spcPts val="200"/>
              </a:spcBef>
              <a:spcAft>
                <a:spcPts val="0"/>
              </a:spcAft>
              <a:buClr>
                <a:schemeClr val="accent6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 marR="0" rtl="0" algn="l">
              <a:spcBef>
                <a:spcPts val="200"/>
              </a:spcBef>
              <a:spcAft>
                <a:spcPts val="0"/>
              </a:spcAft>
              <a:buClr>
                <a:schemeClr val="accent6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 marR="0" rtl="0" algn="l"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 marR="0" rtl="0" algn="l"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 Column (DARK)">
  <p:cSld name="4 Column (DARK)"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46"/>
          <p:cNvSpPr txBox="1"/>
          <p:nvPr/>
        </p:nvSpPr>
        <p:spPr>
          <a:xfrm>
            <a:off x="4444183" y="4882121"/>
            <a:ext cx="255600" cy="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solidFill>
                  <a:srgbClr val="B4B4B4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sz="600">
              <a:solidFill>
                <a:srgbClr val="B4B4B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44" name="Google Shape;544;p46"/>
          <p:cNvSpPr txBox="1"/>
          <p:nvPr/>
        </p:nvSpPr>
        <p:spPr>
          <a:xfrm>
            <a:off x="7322860" y="4882121"/>
            <a:ext cx="1409700" cy="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B4B4B4"/>
                </a:solidFill>
                <a:latin typeface="Roboto"/>
                <a:ea typeface="Roboto"/>
                <a:cs typeface="Roboto"/>
                <a:sym typeface="Roboto"/>
              </a:rPr>
              <a:t>© Cloudera, Inc. All rights reserved.</a:t>
            </a:r>
            <a:endParaRPr sz="1100"/>
          </a:p>
        </p:txBody>
      </p:sp>
      <p:grpSp>
        <p:nvGrpSpPr>
          <p:cNvPr id="545" name="Google Shape;545;p46"/>
          <p:cNvGrpSpPr/>
          <p:nvPr/>
        </p:nvGrpSpPr>
        <p:grpSpPr>
          <a:xfrm>
            <a:off x="411465" y="4865945"/>
            <a:ext cx="534664" cy="104094"/>
            <a:chOff x="382588" y="4784726"/>
            <a:chExt cx="896937" cy="174625"/>
          </a:xfrm>
        </p:grpSpPr>
        <p:sp>
          <p:nvSpPr>
            <p:cNvPr id="546" name="Google Shape;546;p46"/>
            <p:cNvSpPr/>
            <p:nvPr/>
          </p:nvSpPr>
          <p:spPr>
            <a:xfrm>
              <a:off x="1087438" y="4824413"/>
              <a:ext cx="77788" cy="134938"/>
            </a:xfrm>
            <a:custGeom>
              <a:rect b="b" l="l" r="r" t="t"/>
              <a:pathLst>
                <a:path extrusionOk="0" h="666" w="390">
                  <a:moveTo>
                    <a:pt x="347" y="0"/>
                  </a:moveTo>
                  <a:lnTo>
                    <a:pt x="347" y="0"/>
                  </a:lnTo>
                  <a:cubicBezTo>
                    <a:pt x="303" y="0"/>
                    <a:pt x="259" y="5"/>
                    <a:pt x="217" y="17"/>
                  </a:cubicBezTo>
                  <a:cubicBezTo>
                    <a:pt x="197" y="23"/>
                    <a:pt x="178" y="30"/>
                    <a:pt x="161" y="38"/>
                  </a:cubicBezTo>
                  <a:cubicBezTo>
                    <a:pt x="158" y="33"/>
                    <a:pt x="154" y="28"/>
                    <a:pt x="149" y="24"/>
                  </a:cubicBezTo>
                  <a:cubicBezTo>
                    <a:pt x="132" y="7"/>
                    <a:pt x="112" y="0"/>
                    <a:pt x="89" y="0"/>
                  </a:cubicBezTo>
                  <a:lnTo>
                    <a:pt x="0" y="0"/>
                  </a:lnTo>
                  <a:lnTo>
                    <a:pt x="0" y="666"/>
                  </a:lnTo>
                  <a:lnTo>
                    <a:pt x="174" y="666"/>
                  </a:lnTo>
                  <a:lnTo>
                    <a:pt x="174" y="320"/>
                  </a:lnTo>
                  <a:cubicBezTo>
                    <a:pt x="174" y="253"/>
                    <a:pt x="185" y="226"/>
                    <a:pt x="209" y="203"/>
                  </a:cubicBezTo>
                  <a:cubicBezTo>
                    <a:pt x="231" y="180"/>
                    <a:pt x="267" y="168"/>
                    <a:pt x="315" y="168"/>
                  </a:cubicBezTo>
                  <a:lnTo>
                    <a:pt x="390" y="168"/>
                  </a:lnTo>
                  <a:lnTo>
                    <a:pt x="390" y="0"/>
                  </a:lnTo>
                  <a:lnTo>
                    <a:pt x="347" y="0"/>
                  </a:ln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00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47" name="Google Shape;547;p46"/>
            <p:cNvSpPr/>
            <p:nvPr/>
          </p:nvSpPr>
          <p:spPr>
            <a:xfrm>
              <a:off x="512763" y="4784726"/>
              <a:ext cx="33338" cy="173038"/>
            </a:xfrm>
            <a:custGeom>
              <a:rect b="b" l="l" r="r" t="t"/>
              <a:pathLst>
                <a:path extrusionOk="0" h="862" w="173">
                  <a:moveTo>
                    <a:pt x="89" y="0"/>
                  </a:moveTo>
                  <a:lnTo>
                    <a:pt x="89" y="0"/>
                  </a:lnTo>
                  <a:lnTo>
                    <a:pt x="0" y="0"/>
                  </a:lnTo>
                  <a:lnTo>
                    <a:pt x="0" y="780"/>
                  </a:lnTo>
                  <a:cubicBezTo>
                    <a:pt x="0" y="803"/>
                    <a:pt x="7" y="822"/>
                    <a:pt x="24" y="838"/>
                  </a:cubicBezTo>
                  <a:cubicBezTo>
                    <a:pt x="41" y="854"/>
                    <a:pt x="61" y="862"/>
                    <a:pt x="84" y="862"/>
                  </a:cubicBezTo>
                  <a:lnTo>
                    <a:pt x="173" y="862"/>
                  </a:lnTo>
                  <a:lnTo>
                    <a:pt x="173" y="81"/>
                  </a:lnTo>
                  <a:cubicBezTo>
                    <a:pt x="173" y="58"/>
                    <a:pt x="165" y="38"/>
                    <a:pt x="149" y="23"/>
                  </a:cubicBezTo>
                  <a:cubicBezTo>
                    <a:pt x="131" y="7"/>
                    <a:pt x="112" y="0"/>
                    <a:pt x="89" y="0"/>
                  </a:cubicBez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00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48" name="Google Shape;548;p46"/>
            <p:cNvSpPr/>
            <p:nvPr/>
          </p:nvSpPr>
          <p:spPr>
            <a:xfrm>
              <a:off x="560388" y="4821238"/>
              <a:ext cx="119063" cy="138113"/>
            </a:xfrm>
            <a:custGeom>
              <a:rect b="b" l="l" r="r" t="t"/>
              <a:pathLst>
                <a:path extrusionOk="0" h="688" w="607">
                  <a:moveTo>
                    <a:pt x="302" y="0"/>
                  </a:moveTo>
                  <a:lnTo>
                    <a:pt x="302" y="0"/>
                  </a:lnTo>
                  <a:cubicBezTo>
                    <a:pt x="498" y="0"/>
                    <a:pt x="607" y="130"/>
                    <a:pt x="607" y="345"/>
                  </a:cubicBezTo>
                  <a:cubicBezTo>
                    <a:pt x="607" y="560"/>
                    <a:pt x="498" y="688"/>
                    <a:pt x="302" y="688"/>
                  </a:cubicBezTo>
                  <a:cubicBezTo>
                    <a:pt x="103" y="688"/>
                    <a:pt x="0" y="560"/>
                    <a:pt x="0" y="345"/>
                  </a:cubicBezTo>
                  <a:cubicBezTo>
                    <a:pt x="0" y="130"/>
                    <a:pt x="103" y="0"/>
                    <a:pt x="302" y="0"/>
                  </a:cubicBezTo>
                  <a:close/>
                  <a:moveTo>
                    <a:pt x="302" y="547"/>
                  </a:moveTo>
                  <a:lnTo>
                    <a:pt x="302" y="547"/>
                  </a:lnTo>
                  <a:cubicBezTo>
                    <a:pt x="405" y="547"/>
                    <a:pt x="438" y="439"/>
                    <a:pt x="438" y="347"/>
                  </a:cubicBezTo>
                  <a:cubicBezTo>
                    <a:pt x="438" y="256"/>
                    <a:pt x="405" y="146"/>
                    <a:pt x="302" y="146"/>
                  </a:cubicBezTo>
                  <a:cubicBezTo>
                    <a:pt x="199" y="146"/>
                    <a:pt x="168" y="256"/>
                    <a:pt x="168" y="347"/>
                  </a:cubicBezTo>
                  <a:cubicBezTo>
                    <a:pt x="168" y="439"/>
                    <a:pt x="199" y="547"/>
                    <a:pt x="302" y="547"/>
                  </a:cubicBez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00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49" name="Google Shape;549;p46"/>
            <p:cNvSpPr/>
            <p:nvPr/>
          </p:nvSpPr>
          <p:spPr>
            <a:xfrm>
              <a:off x="382588" y="4821238"/>
              <a:ext cx="117475" cy="138113"/>
            </a:xfrm>
            <a:custGeom>
              <a:rect b="b" l="l" r="r" t="t"/>
              <a:pathLst>
                <a:path extrusionOk="0" h="689" w="592">
                  <a:moveTo>
                    <a:pt x="303" y="547"/>
                  </a:moveTo>
                  <a:lnTo>
                    <a:pt x="303" y="547"/>
                  </a:lnTo>
                  <a:cubicBezTo>
                    <a:pt x="199" y="547"/>
                    <a:pt x="168" y="439"/>
                    <a:pt x="168" y="347"/>
                  </a:cubicBezTo>
                  <a:cubicBezTo>
                    <a:pt x="168" y="256"/>
                    <a:pt x="199" y="146"/>
                    <a:pt x="303" y="146"/>
                  </a:cubicBezTo>
                  <a:cubicBezTo>
                    <a:pt x="356" y="146"/>
                    <a:pt x="391" y="176"/>
                    <a:pt x="412" y="217"/>
                  </a:cubicBezTo>
                  <a:lnTo>
                    <a:pt x="592" y="217"/>
                  </a:lnTo>
                  <a:cubicBezTo>
                    <a:pt x="556" y="80"/>
                    <a:pt x="456" y="0"/>
                    <a:pt x="303" y="0"/>
                  </a:cubicBezTo>
                  <a:cubicBezTo>
                    <a:pt x="103" y="0"/>
                    <a:pt x="0" y="130"/>
                    <a:pt x="0" y="345"/>
                  </a:cubicBezTo>
                  <a:cubicBezTo>
                    <a:pt x="0" y="560"/>
                    <a:pt x="103" y="689"/>
                    <a:pt x="303" y="689"/>
                  </a:cubicBezTo>
                  <a:cubicBezTo>
                    <a:pt x="456" y="689"/>
                    <a:pt x="556" y="609"/>
                    <a:pt x="592" y="473"/>
                  </a:cubicBezTo>
                  <a:lnTo>
                    <a:pt x="474" y="473"/>
                  </a:lnTo>
                  <a:cubicBezTo>
                    <a:pt x="474" y="473"/>
                    <a:pt x="442" y="473"/>
                    <a:pt x="424" y="491"/>
                  </a:cubicBezTo>
                  <a:cubicBezTo>
                    <a:pt x="392" y="520"/>
                    <a:pt x="367" y="547"/>
                    <a:pt x="303" y="547"/>
                  </a:cubicBez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00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50" name="Google Shape;550;p46"/>
            <p:cNvSpPr/>
            <p:nvPr/>
          </p:nvSpPr>
          <p:spPr>
            <a:xfrm>
              <a:off x="692151" y="4824413"/>
              <a:ext cx="114299" cy="134938"/>
            </a:xfrm>
            <a:custGeom>
              <a:rect b="b" l="l" r="r" t="t"/>
              <a:pathLst>
                <a:path extrusionOk="0" h="672" w="577">
                  <a:moveTo>
                    <a:pt x="553" y="25"/>
                  </a:moveTo>
                  <a:lnTo>
                    <a:pt x="553" y="25"/>
                  </a:lnTo>
                  <a:cubicBezTo>
                    <a:pt x="538" y="8"/>
                    <a:pt x="518" y="0"/>
                    <a:pt x="492" y="0"/>
                  </a:cubicBezTo>
                  <a:lnTo>
                    <a:pt x="406" y="0"/>
                  </a:lnTo>
                  <a:lnTo>
                    <a:pt x="406" y="417"/>
                  </a:lnTo>
                  <a:cubicBezTo>
                    <a:pt x="406" y="457"/>
                    <a:pt x="393" y="486"/>
                    <a:pt x="370" y="504"/>
                  </a:cubicBezTo>
                  <a:cubicBezTo>
                    <a:pt x="346" y="522"/>
                    <a:pt x="318" y="531"/>
                    <a:pt x="288" y="531"/>
                  </a:cubicBezTo>
                  <a:cubicBezTo>
                    <a:pt x="259" y="531"/>
                    <a:pt x="232" y="522"/>
                    <a:pt x="208" y="504"/>
                  </a:cubicBezTo>
                  <a:cubicBezTo>
                    <a:pt x="184" y="486"/>
                    <a:pt x="172" y="457"/>
                    <a:pt x="172" y="417"/>
                  </a:cubicBezTo>
                  <a:lnTo>
                    <a:pt x="172" y="85"/>
                  </a:lnTo>
                  <a:cubicBezTo>
                    <a:pt x="172" y="61"/>
                    <a:pt x="164" y="41"/>
                    <a:pt x="148" y="25"/>
                  </a:cubicBezTo>
                  <a:cubicBezTo>
                    <a:pt x="132" y="8"/>
                    <a:pt x="112" y="0"/>
                    <a:pt x="88" y="0"/>
                  </a:cubicBezTo>
                  <a:lnTo>
                    <a:pt x="0" y="0"/>
                  </a:lnTo>
                  <a:lnTo>
                    <a:pt x="0" y="387"/>
                  </a:lnTo>
                  <a:cubicBezTo>
                    <a:pt x="0" y="505"/>
                    <a:pt x="34" y="577"/>
                    <a:pt x="93" y="618"/>
                  </a:cubicBezTo>
                  <a:cubicBezTo>
                    <a:pt x="151" y="659"/>
                    <a:pt x="216" y="672"/>
                    <a:pt x="288" y="672"/>
                  </a:cubicBezTo>
                  <a:cubicBezTo>
                    <a:pt x="362" y="672"/>
                    <a:pt x="426" y="659"/>
                    <a:pt x="485" y="618"/>
                  </a:cubicBezTo>
                  <a:cubicBezTo>
                    <a:pt x="544" y="577"/>
                    <a:pt x="577" y="505"/>
                    <a:pt x="577" y="387"/>
                  </a:cubicBezTo>
                  <a:lnTo>
                    <a:pt x="577" y="85"/>
                  </a:lnTo>
                  <a:cubicBezTo>
                    <a:pt x="577" y="61"/>
                    <a:pt x="569" y="41"/>
                    <a:pt x="553" y="25"/>
                  </a:cubicBez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00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51" name="Google Shape;551;p46"/>
            <p:cNvSpPr/>
            <p:nvPr/>
          </p:nvSpPr>
          <p:spPr>
            <a:xfrm>
              <a:off x="820738" y="4784726"/>
              <a:ext cx="122237" cy="174624"/>
            </a:xfrm>
            <a:custGeom>
              <a:rect b="b" l="l" r="r" t="t"/>
              <a:pathLst>
                <a:path extrusionOk="0" h="868" w="618">
                  <a:moveTo>
                    <a:pt x="308" y="726"/>
                  </a:moveTo>
                  <a:lnTo>
                    <a:pt x="308" y="726"/>
                  </a:lnTo>
                  <a:cubicBezTo>
                    <a:pt x="203" y="726"/>
                    <a:pt x="171" y="618"/>
                    <a:pt x="171" y="526"/>
                  </a:cubicBezTo>
                  <a:cubicBezTo>
                    <a:pt x="171" y="435"/>
                    <a:pt x="203" y="325"/>
                    <a:pt x="308" y="325"/>
                  </a:cubicBezTo>
                  <a:cubicBezTo>
                    <a:pt x="413" y="325"/>
                    <a:pt x="446" y="434"/>
                    <a:pt x="446" y="525"/>
                  </a:cubicBezTo>
                  <a:lnTo>
                    <a:pt x="446" y="527"/>
                  </a:lnTo>
                  <a:cubicBezTo>
                    <a:pt x="446" y="618"/>
                    <a:pt x="413" y="726"/>
                    <a:pt x="308" y="726"/>
                  </a:cubicBezTo>
                  <a:close/>
                  <a:moveTo>
                    <a:pt x="593" y="23"/>
                  </a:moveTo>
                  <a:lnTo>
                    <a:pt x="593" y="23"/>
                  </a:lnTo>
                  <a:cubicBezTo>
                    <a:pt x="576" y="7"/>
                    <a:pt x="557" y="0"/>
                    <a:pt x="533" y="0"/>
                  </a:cubicBezTo>
                  <a:lnTo>
                    <a:pt x="446" y="0"/>
                  </a:lnTo>
                  <a:lnTo>
                    <a:pt x="446" y="246"/>
                  </a:lnTo>
                  <a:cubicBezTo>
                    <a:pt x="420" y="221"/>
                    <a:pt x="364" y="179"/>
                    <a:pt x="280" y="179"/>
                  </a:cubicBezTo>
                  <a:cubicBezTo>
                    <a:pt x="102" y="179"/>
                    <a:pt x="0" y="309"/>
                    <a:pt x="0" y="524"/>
                  </a:cubicBezTo>
                  <a:cubicBezTo>
                    <a:pt x="0" y="739"/>
                    <a:pt x="106" y="868"/>
                    <a:pt x="308" y="868"/>
                  </a:cubicBezTo>
                  <a:cubicBezTo>
                    <a:pt x="506" y="868"/>
                    <a:pt x="616" y="740"/>
                    <a:pt x="618" y="527"/>
                  </a:cubicBezTo>
                  <a:lnTo>
                    <a:pt x="618" y="81"/>
                  </a:lnTo>
                  <a:cubicBezTo>
                    <a:pt x="618" y="58"/>
                    <a:pt x="609" y="38"/>
                    <a:pt x="593" y="23"/>
                  </a:cubicBez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00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52" name="Google Shape;552;p46"/>
            <p:cNvSpPr/>
            <p:nvPr/>
          </p:nvSpPr>
          <p:spPr>
            <a:xfrm>
              <a:off x="955676" y="4821238"/>
              <a:ext cx="119062" cy="138113"/>
            </a:xfrm>
            <a:custGeom>
              <a:rect b="b" l="l" r="r" t="t"/>
              <a:pathLst>
                <a:path extrusionOk="0" h="689" w="606">
                  <a:moveTo>
                    <a:pt x="303" y="146"/>
                  </a:moveTo>
                  <a:lnTo>
                    <a:pt x="303" y="146"/>
                  </a:lnTo>
                  <a:cubicBezTo>
                    <a:pt x="231" y="146"/>
                    <a:pt x="184" y="200"/>
                    <a:pt x="178" y="262"/>
                  </a:cubicBezTo>
                  <a:lnTo>
                    <a:pt x="429" y="262"/>
                  </a:lnTo>
                  <a:cubicBezTo>
                    <a:pt x="428" y="200"/>
                    <a:pt x="373" y="146"/>
                    <a:pt x="303" y="146"/>
                  </a:cubicBezTo>
                  <a:close/>
                  <a:moveTo>
                    <a:pt x="606" y="307"/>
                  </a:moveTo>
                  <a:lnTo>
                    <a:pt x="606" y="307"/>
                  </a:lnTo>
                  <a:cubicBezTo>
                    <a:pt x="606" y="320"/>
                    <a:pt x="603" y="333"/>
                    <a:pt x="597" y="345"/>
                  </a:cubicBezTo>
                  <a:cubicBezTo>
                    <a:pt x="593" y="353"/>
                    <a:pt x="588" y="359"/>
                    <a:pt x="582" y="366"/>
                  </a:cubicBezTo>
                  <a:cubicBezTo>
                    <a:pt x="566" y="382"/>
                    <a:pt x="547" y="391"/>
                    <a:pt x="524" y="391"/>
                  </a:cubicBezTo>
                  <a:lnTo>
                    <a:pt x="172" y="391"/>
                  </a:lnTo>
                  <a:cubicBezTo>
                    <a:pt x="176" y="470"/>
                    <a:pt x="216" y="547"/>
                    <a:pt x="303" y="547"/>
                  </a:cubicBezTo>
                  <a:cubicBezTo>
                    <a:pt x="368" y="547"/>
                    <a:pt x="393" y="520"/>
                    <a:pt x="424" y="491"/>
                  </a:cubicBezTo>
                  <a:cubicBezTo>
                    <a:pt x="442" y="473"/>
                    <a:pt x="474" y="473"/>
                    <a:pt x="474" y="473"/>
                  </a:cubicBezTo>
                  <a:lnTo>
                    <a:pt x="593" y="473"/>
                  </a:lnTo>
                  <a:cubicBezTo>
                    <a:pt x="556" y="609"/>
                    <a:pt x="457" y="689"/>
                    <a:pt x="303" y="689"/>
                  </a:cubicBezTo>
                  <a:cubicBezTo>
                    <a:pt x="104" y="689"/>
                    <a:pt x="0" y="560"/>
                    <a:pt x="0" y="345"/>
                  </a:cubicBezTo>
                  <a:cubicBezTo>
                    <a:pt x="0" y="130"/>
                    <a:pt x="104" y="0"/>
                    <a:pt x="303" y="0"/>
                  </a:cubicBezTo>
                  <a:cubicBezTo>
                    <a:pt x="457" y="0"/>
                    <a:pt x="556" y="80"/>
                    <a:pt x="593" y="217"/>
                  </a:cubicBezTo>
                  <a:cubicBezTo>
                    <a:pt x="599" y="242"/>
                    <a:pt x="603" y="268"/>
                    <a:pt x="606" y="297"/>
                  </a:cubicBezTo>
                  <a:lnTo>
                    <a:pt x="606" y="307"/>
                  </a:ln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00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53" name="Google Shape;553;p46"/>
            <p:cNvSpPr/>
            <p:nvPr/>
          </p:nvSpPr>
          <p:spPr>
            <a:xfrm>
              <a:off x="1169988" y="4821238"/>
              <a:ext cx="109537" cy="138113"/>
            </a:xfrm>
            <a:custGeom>
              <a:rect b="b" l="l" r="r" t="t"/>
              <a:pathLst>
                <a:path extrusionOk="0" h="688" w="559">
                  <a:moveTo>
                    <a:pt x="372" y="508"/>
                  </a:moveTo>
                  <a:lnTo>
                    <a:pt x="372" y="508"/>
                  </a:lnTo>
                  <a:cubicBezTo>
                    <a:pt x="345" y="534"/>
                    <a:pt x="309" y="547"/>
                    <a:pt x="263" y="547"/>
                  </a:cubicBezTo>
                  <a:cubicBezTo>
                    <a:pt x="249" y="547"/>
                    <a:pt x="203" y="544"/>
                    <a:pt x="184" y="526"/>
                  </a:cubicBezTo>
                  <a:cubicBezTo>
                    <a:pt x="170" y="513"/>
                    <a:pt x="161" y="499"/>
                    <a:pt x="161" y="475"/>
                  </a:cubicBezTo>
                  <a:cubicBezTo>
                    <a:pt x="161" y="457"/>
                    <a:pt x="168" y="440"/>
                    <a:pt x="179" y="429"/>
                  </a:cubicBezTo>
                  <a:cubicBezTo>
                    <a:pt x="203" y="403"/>
                    <a:pt x="230" y="399"/>
                    <a:pt x="288" y="386"/>
                  </a:cubicBezTo>
                  <a:cubicBezTo>
                    <a:pt x="327" y="378"/>
                    <a:pt x="373" y="364"/>
                    <a:pt x="398" y="350"/>
                  </a:cubicBezTo>
                  <a:lnTo>
                    <a:pt x="398" y="400"/>
                  </a:lnTo>
                  <a:cubicBezTo>
                    <a:pt x="398" y="446"/>
                    <a:pt x="399" y="483"/>
                    <a:pt x="372" y="508"/>
                  </a:cubicBezTo>
                  <a:close/>
                  <a:moveTo>
                    <a:pt x="559" y="185"/>
                  </a:moveTo>
                  <a:lnTo>
                    <a:pt x="559" y="185"/>
                  </a:lnTo>
                  <a:cubicBezTo>
                    <a:pt x="559" y="126"/>
                    <a:pt x="534" y="80"/>
                    <a:pt x="486" y="47"/>
                  </a:cubicBezTo>
                  <a:cubicBezTo>
                    <a:pt x="440" y="17"/>
                    <a:pt x="371" y="0"/>
                    <a:pt x="278" y="0"/>
                  </a:cubicBezTo>
                  <a:cubicBezTo>
                    <a:pt x="196" y="0"/>
                    <a:pt x="131" y="20"/>
                    <a:pt x="87" y="57"/>
                  </a:cubicBezTo>
                  <a:cubicBezTo>
                    <a:pt x="47" y="90"/>
                    <a:pt x="23" y="135"/>
                    <a:pt x="17" y="185"/>
                  </a:cubicBezTo>
                  <a:lnTo>
                    <a:pt x="183" y="185"/>
                  </a:lnTo>
                  <a:cubicBezTo>
                    <a:pt x="191" y="165"/>
                    <a:pt x="205" y="152"/>
                    <a:pt x="224" y="146"/>
                  </a:cubicBezTo>
                  <a:cubicBezTo>
                    <a:pt x="242" y="139"/>
                    <a:pt x="262" y="136"/>
                    <a:pt x="286" y="136"/>
                  </a:cubicBezTo>
                  <a:cubicBezTo>
                    <a:pt x="315" y="136"/>
                    <a:pt x="335" y="139"/>
                    <a:pt x="356" y="147"/>
                  </a:cubicBezTo>
                  <a:cubicBezTo>
                    <a:pt x="381" y="156"/>
                    <a:pt x="394" y="170"/>
                    <a:pt x="394" y="195"/>
                  </a:cubicBezTo>
                  <a:cubicBezTo>
                    <a:pt x="394" y="221"/>
                    <a:pt x="358" y="246"/>
                    <a:pt x="286" y="255"/>
                  </a:cubicBezTo>
                  <a:cubicBezTo>
                    <a:pt x="198" y="266"/>
                    <a:pt x="129" y="276"/>
                    <a:pt x="66" y="322"/>
                  </a:cubicBezTo>
                  <a:cubicBezTo>
                    <a:pt x="26" y="352"/>
                    <a:pt x="0" y="406"/>
                    <a:pt x="0" y="475"/>
                  </a:cubicBezTo>
                  <a:cubicBezTo>
                    <a:pt x="0" y="549"/>
                    <a:pt x="23" y="601"/>
                    <a:pt x="67" y="633"/>
                  </a:cubicBezTo>
                  <a:cubicBezTo>
                    <a:pt x="107" y="663"/>
                    <a:pt x="170" y="688"/>
                    <a:pt x="274" y="688"/>
                  </a:cubicBezTo>
                  <a:cubicBezTo>
                    <a:pt x="366" y="688"/>
                    <a:pt x="436" y="668"/>
                    <a:pt x="482" y="637"/>
                  </a:cubicBezTo>
                  <a:cubicBezTo>
                    <a:pt x="530" y="604"/>
                    <a:pt x="557" y="566"/>
                    <a:pt x="559" y="497"/>
                  </a:cubicBezTo>
                  <a:lnTo>
                    <a:pt x="559" y="185"/>
                  </a:ln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00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cxnSp>
        <p:nvCxnSpPr>
          <p:cNvPr id="554" name="Google Shape;554;p46"/>
          <p:cNvCxnSpPr/>
          <p:nvPr/>
        </p:nvCxnSpPr>
        <p:spPr>
          <a:xfrm>
            <a:off x="411480" y="412170"/>
            <a:ext cx="8321100" cy="0"/>
          </a:xfrm>
          <a:prstGeom prst="straightConnector1">
            <a:avLst/>
          </a:prstGeom>
          <a:noFill/>
          <a:ln cap="flat" cmpd="sng" w="9525">
            <a:solidFill>
              <a:srgbClr val="B4B4B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55" name="Google Shape;555;p46"/>
          <p:cNvSpPr txBox="1"/>
          <p:nvPr>
            <p:ph type="title"/>
          </p:nvPr>
        </p:nvSpPr>
        <p:spPr>
          <a:xfrm>
            <a:off x="411480" y="444985"/>
            <a:ext cx="8321100" cy="435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Lato"/>
              <a:buNone/>
              <a:defRPr b="0" i="0" sz="23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4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4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4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4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4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4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4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56" name="Google Shape;556;p46"/>
          <p:cNvSpPr txBox="1"/>
          <p:nvPr>
            <p:ph idx="1" type="body"/>
          </p:nvPr>
        </p:nvSpPr>
        <p:spPr>
          <a:xfrm>
            <a:off x="411480" y="880215"/>
            <a:ext cx="8321100" cy="3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rtl="0" algn="l"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Arial"/>
              <a:buNone/>
              <a:defRPr b="0" i="0" sz="17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Arial"/>
              <a:buNone/>
              <a:defRPr b="0" i="0" sz="1700" u="none" cap="none" strike="noStrike">
                <a:solidFill>
                  <a:schemeClr val="accent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-228600" lvl="2" marL="1371600" marR="0" rtl="0" algn="l"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Arial"/>
              <a:buNone/>
              <a:defRPr b="0" i="0" sz="1700" u="none" cap="none" strike="noStrike">
                <a:solidFill>
                  <a:schemeClr val="accent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-228600" lvl="3" marL="1828800" marR="0" rtl="0" algn="l"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Arial"/>
              <a:buNone/>
              <a:defRPr b="0" i="0" sz="1700" u="none" cap="none" strike="noStrike">
                <a:solidFill>
                  <a:schemeClr val="accent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-228600" lvl="4" marL="2286000" marR="0" rtl="0" algn="l"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Arial"/>
              <a:buNone/>
              <a:defRPr b="0" i="0" sz="1700" u="none" cap="none" strike="noStrike">
                <a:solidFill>
                  <a:schemeClr val="accent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-336550" lvl="5" marL="2743200" marR="0" rtl="0" algn="l"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Arial"/>
              <a:buChar char="•"/>
              <a:defRPr b="0" i="0" sz="17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36550" lvl="6" marL="3200400" marR="0" rtl="0" algn="l"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Arial"/>
              <a:buChar char="•"/>
              <a:defRPr b="0" i="0" sz="17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3655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Arial"/>
              <a:buChar char="•"/>
              <a:defRPr b="0" i="0" sz="17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365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Arial"/>
              <a:buChar char="•"/>
              <a:defRPr b="0" i="0" sz="17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57" name="Google Shape;557;p46"/>
          <p:cNvSpPr txBox="1"/>
          <p:nvPr>
            <p:ph idx="2" type="body"/>
          </p:nvPr>
        </p:nvSpPr>
        <p:spPr>
          <a:xfrm>
            <a:off x="411480" y="1603375"/>
            <a:ext cx="1920300" cy="27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17500" lvl="0" marL="457200" marR="0" rtl="0" algn="l"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accent6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 marR="0" rtl="0" algn="l">
              <a:spcBef>
                <a:spcPts val="200"/>
              </a:spcBef>
              <a:spcAft>
                <a:spcPts val="0"/>
              </a:spcAft>
              <a:buClr>
                <a:schemeClr val="accent6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 marR="0" rtl="0" algn="l">
              <a:spcBef>
                <a:spcPts val="200"/>
              </a:spcBef>
              <a:spcAft>
                <a:spcPts val="0"/>
              </a:spcAft>
              <a:buClr>
                <a:schemeClr val="accent6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 marR="0" rtl="0" algn="l"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 marR="0" rtl="0" algn="l"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58" name="Google Shape;558;p46"/>
          <p:cNvSpPr txBox="1"/>
          <p:nvPr>
            <p:ph idx="3" type="body"/>
          </p:nvPr>
        </p:nvSpPr>
        <p:spPr>
          <a:xfrm>
            <a:off x="2545080" y="1603375"/>
            <a:ext cx="1920300" cy="27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17500" lvl="0" marL="457200" marR="0" rtl="0" algn="l"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accent6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 marR="0" rtl="0" algn="l">
              <a:spcBef>
                <a:spcPts val="200"/>
              </a:spcBef>
              <a:spcAft>
                <a:spcPts val="0"/>
              </a:spcAft>
              <a:buClr>
                <a:schemeClr val="accent6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 marR="0" rtl="0" algn="l">
              <a:spcBef>
                <a:spcPts val="200"/>
              </a:spcBef>
              <a:spcAft>
                <a:spcPts val="0"/>
              </a:spcAft>
              <a:buClr>
                <a:schemeClr val="accent6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 marR="0" rtl="0" algn="l"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 marR="0" rtl="0" algn="l"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2385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59" name="Google Shape;559;p46"/>
          <p:cNvSpPr txBox="1"/>
          <p:nvPr>
            <p:ph idx="4" type="body"/>
          </p:nvPr>
        </p:nvSpPr>
        <p:spPr>
          <a:xfrm>
            <a:off x="4678680" y="1603375"/>
            <a:ext cx="1920300" cy="27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17500" lvl="0" marL="457200" marR="0" rtl="0" algn="l"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accent6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 marR="0" rtl="0" algn="l">
              <a:spcBef>
                <a:spcPts val="200"/>
              </a:spcBef>
              <a:spcAft>
                <a:spcPts val="0"/>
              </a:spcAft>
              <a:buClr>
                <a:schemeClr val="accent6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 marR="0" rtl="0" algn="l">
              <a:spcBef>
                <a:spcPts val="200"/>
              </a:spcBef>
              <a:spcAft>
                <a:spcPts val="0"/>
              </a:spcAft>
              <a:buClr>
                <a:schemeClr val="accent6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 marR="0" rtl="0" algn="l"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 marR="0" rtl="0" algn="l"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60" name="Google Shape;560;p46"/>
          <p:cNvSpPr txBox="1"/>
          <p:nvPr>
            <p:ph idx="5" type="body"/>
          </p:nvPr>
        </p:nvSpPr>
        <p:spPr>
          <a:xfrm>
            <a:off x="6814185" y="1603375"/>
            <a:ext cx="1920300" cy="27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17500" lvl="0" marL="457200" marR="0" rtl="0" algn="l"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accent6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 marR="0" rtl="0" algn="l">
              <a:spcBef>
                <a:spcPts val="200"/>
              </a:spcBef>
              <a:spcAft>
                <a:spcPts val="0"/>
              </a:spcAft>
              <a:buClr>
                <a:schemeClr val="accent6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 marR="0" rtl="0" algn="l">
              <a:spcBef>
                <a:spcPts val="200"/>
              </a:spcBef>
              <a:spcAft>
                <a:spcPts val="0"/>
              </a:spcAft>
              <a:buClr>
                <a:schemeClr val="accent6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 marR="0" rtl="0" algn="l"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 marR="0" rtl="0" algn="l"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er Slide (DARK)">
  <p:cSld name="Customer Slide (DARK)"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47"/>
          <p:cNvSpPr/>
          <p:nvPr/>
        </p:nvSpPr>
        <p:spPr>
          <a:xfrm>
            <a:off x="409068" y="853678"/>
            <a:ext cx="2402400" cy="3489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3" name="Google Shape;563;p47"/>
          <p:cNvSpPr txBox="1"/>
          <p:nvPr/>
        </p:nvSpPr>
        <p:spPr>
          <a:xfrm>
            <a:off x="4444183" y="4882121"/>
            <a:ext cx="255600" cy="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solidFill>
                  <a:srgbClr val="B4B4B4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sz="600">
              <a:solidFill>
                <a:srgbClr val="B4B4B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4" name="Google Shape;564;p47"/>
          <p:cNvSpPr txBox="1"/>
          <p:nvPr/>
        </p:nvSpPr>
        <p:spPr>
          <a:xfrm>
            <a:off x="7322860" y="4882121"/>
            <a:ext cx="1409700" cy="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B4B4B4"/>
                </a:solidFill>
                <a:latin typeface="Roboto"/>
                <a:ea typeface="Roboto"/>
                <a:cs typeface="Roboto"/>
                <a:sym typeface="Roboto"/>
              </a:rPr>
              <a:t>© Cloudera, Inc. All rights reserved.</a:t>
            </a:r>
            <a:endParaRPr sz="1100"/>
          </a:p>
        </p:txBody>
      </p:sp>
      <p:grpSp>
        <p:nvGrpSpPr>
          <p:cNvPr id="565" name="Google Shape;565;p47"/>
          <p:cNvGrpSpPr/>
          <p:nvPr/>
        </p:nvGrpSpPr>
        <p:grpSpPr>
          <a:xfrm>
            <a:off x="411465" y="4865945"/>
            <a:ext cx="534664" cy="104094"/>
            <a:chOff x="382588" y="4784726"/>
            <a:chExt cx="896937" cy="174625"/>
          </a:xfrm>
        </p:grpSpPr>
        <p:sp>
          <p:nvSpPr>
            <p:cNvPr id="566" name="Google Shape;566;p47"/>
            <p:cNvSpPr/>
            <p:nvPr/>
          </p:nvSpPr>
          <p:spPr>
            <a:xfrm>
              <a:off x="1087438" y="4824413"/>
              <a:ext cx="77788" cy="134938"/>
            </a:xfrm>
            <a:custGeom>
              <a:rect b="b" l="l" r="r" t="t"/>
              <a:pathLst>
                <a:path extrusionOk="0" h="666" w="390">
                  <a:moveTo>
                    <a:pt x="347" y="0"/>
                  </a:moveTo>
                  <a:lnTo>
                    <a:pt x="347" y="0"/>
                  </a:lnTo>
                  <a:cubicBezTo>
                    <a:pt x="303" y="0"/>
                    <a:pt x="259" y="5"/>
                    <a:pt x="217" y="17"/>
                  </a:cubicBezTo>
                  <a:cubicBezTo>
                    <a:pt x="197" y="23"/>
                    <a:pt x="178" y="30"/>
                    <a:pt x="161" y="38"/>
                  </a:cubicBezTo>
                  <a:cubicBezTo>
                    <a:pt x="158" y="33"/>
                    <a:pt x="154" y="28"/>
                    <a:pt x="149" y="24"/>
                  </a:cubicBezTo>
                  <a:cubicBezTo>
                    <a:pt x="132" y="7"/>
                    <a:pt x="112" y="0"/>
                    <a:pt x="89" y="0"/>
                  </a:cubicBezTo>
                  <a:lnTo>
                    <a:pt x="0" y="0"/>
                  </a:lnTo>
                  <a:lnTo>
                    <a:pt x="0" y="666"/>
                  </a:lnTo>
                  <a:lnTo>
                    <a:pt x="174" y="666"/>
                  </a:lnTo>
                  <a:lnTo>
                    <a:pt x="174" y="320"/>
                  </a:lnTo>
                  <a:cubicBezTo>
                    <a:pt x="174" y="253"/>
                    <a:pt x="185" y="226"/>
                    <a:pt x="209" y="203"/>
                  </a:cubicBezTo>
                  <a:cubicBezTo>
                    <a:pt x="231" y="180"/>
                    <a:pt x="267" y="168"/>
                    <a:pt x="315" y="168"/>
                  </a:cubicBezTo>
                  <a:lnTo>
                    <a:pt x="390" y="168"/>
                  </a:lnTo>
                  <a:lnTo>
                    <a:pt x="390" y="0"/>
                  </a:lnTo>
                  <a:lnTo>
                    <a:pt x="347" y="0"/>
                  </a:ln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00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67" name="Google Shape;567;p47"/>
            <p:cNvSpPr/>
            <p:nvPr/>
          </p:nvSpPr>
          <p:spPr>
            <a:xfrm>
              <a:off x="512763" y="4784726"/>
              <a:ext cx="33338" cy="173038"/>
            </a:xfrm>
            <a:custGeom>
              <a:rect b="b" l="l" r="r" t="t"/>
              <a:pathLst>
                <a:path extrusionOk="0" h="862" w="173">
                  <a:moveTo>
                    <a:pt x="89" y="0"/>
                  </a:moveTo>
                  <a:lnTo>
                    <a:pt x="89" y="0"/>
                  </a:lnTo>
                  <a:lnTo>
                    <a:pt x="0" y="0"/>
                  </a:lnTo>
                  <a:lnTo>
                    <a:pt x="0" y="780"/>
                  </a:lnTo>
                  <a:cubicBezTo>
                    <a:pt x="0" y="803"/>
                    <a:pt x="7" y="822"/>
                    <a:pt x="24" y="838"/>
                  </a:cubicBezTo>
                  <a:cubicBezTo>
                    <a:pt x="41" y="854"/>
                    <a:pt x="61" y="862"/>
                    <a:pt x="84" y="862"/>
                  </a:cubicBezTo>
                  <a:lnTo>
                    <a:pt x="173" y="862"/>
                  </a:lnTo>
                  <a:lnTo>
                    <a:pt x="173" y="81"/>
                  </a:lnTo>
                  <a:cubicBezTo>
                    <a:pt x="173" y="58"/>
                    <a:pt x="165" y="38"/>
                    <a:pt x="149" y="23"/>
                  </a:cubicBezTo>
                  <a:cubicBezTo>
                    <a:pt x="131" y="7"/>
                    <a:pt x="112" y="0"/>
                    <a:pt x="89" y="0"/>
                  </a:cubicBez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00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68" name="Google Shape;568;p47"/>
            <p:cNvSpPr/>
            <p:nvPr/>
          </p:nvSpPr>
          <p:spPr>
            <a:xfrm>
              <a:off x="560388" y="4821238"/>
              <a:ext cx="119063" cy="138113"/>
            </a:xfrm>
            <a:custGeom>
              <a:rect b="b" l="l" r="r" t="t"/>
              <a:pathLst>
                <a:path extrusionOk="0" h="688" w="607">
                  <a:moveTo>
                    <a:pt x="302" y="0"/>
                  </a:moveTo>
                  <a:lnTo>
                    <a:pt x="302" y="0"/>
                  </a:lnTo>
                  <a:cubicBezTo>
                    <a:pt x="498" y="0"/>
                    <a:pt x="607" y="130"/>
                    <a:pt x="607" y="345"/>
                  </a:cubicBezTo>
                  <a:cubicBezTo>
                    <a:pt x="607" y="560"/>
                    <a:pt x="498" y="688"/>
                    <a:pt x="302" y="688"/>
                  </a:cubicBezTo>
                  <a:cubicBezTo>
                    <a:pt x="103" y="688"/>
                    <a:pt x="0" y="560"/>
                    <a:pt x="0" y="345"/>
                  </a:cubicBezTo>
                  <a:cubicBezTo>
                    <a:pt x="0" y="130"/>
                    <a:pt x="103" y="0"/>
                    <a:pt x="302" y="0"/>
                  </a:cubicBezTo>
                  <a:close/>
                  <a:moveTo>
                    <a:pt x="302" y="547"/>
                  </a:moveTo>
                  <a:lnTo>
                    <a:pt x="302" y="547"/>
                  </a:lnTo>
                  <a:cubicBezTo>
                    <a:pt x="405" y="547"/>
                    <a:pt x="438" y="439"/>
                    <a:pt x="438" y="347"/>
                  </a:cubicBezTo>
                  <a:cubicBezTo>
                    <a:pt x="438" y="256"/>
                    <a:pt x="405" y="146"/>
                    <a:pt x="302" y="146"/>
                  </a:cubicBezTo>
                  <a:cubicBezTo>
                    <a:pt x="199" y="146"/>
                    <a:pt x="168" y="256"/>
                    <a:pt x="168" y="347"/>
                  </a:cubicBezTo>
                  <a:cubicBezTo>
                    <a:pt x="168" y="439"/>
                    <a:pt x="199" y="547"/>
                    <a:pt x="302" y="547"/>
                  </a:cubicBez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00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69" name="Google Shape;569;p47"/>
            <p:cNvSpPr/>
            <p:nvPr/>
          </p:nvSpPr>
          <p:spPr>
            <a:xfrm>
              <a:off x="382588" y="4821238"/>
              <a:ext cx="117475" cy="138113"/>
            </a:xfrm>
            <a:custGeom>
              <a:rect b="b" l="l" r="r" t="t"/>
              <a:pathLst>
                <a:path extrusionOk="0" h="689" w="592">
                  <a:moveTo>
                    <a:pt x="303" y="547"/>
                  </a:moveTo>
                  <a:lnTo>
                    <a:pt x="303" y="547"/>
                  </a:lnTo>
                  <a:cubicBezTo>
                    <a:pt x="199" y="547"/>
                    <a:pt x="168" y="439"/>
                    <a:pt x="168" y="347"/>
                  </a:cubicBezTo>
                  <a:cubicBezTo>
                    <a:pt x="168" y="256"/>
                    <a:pt x="199" y="146"/>
                    <a:pt x="303" y="146"/>
                  </a:cubicBezTo>
                  <a:cubicBezTo>
                    <a:pt x="356" y="146"/>
                    <a:pt x="391" y="176"/>
                    <a:pt x="412" y="217"/>
                  </a:cubicBezTo>
                  <a:lnTo>
                    <a:pt x="592" y="217"/>
                  </a:lnTo>
                  <a:cubicBezTo>
                    <a:pt x="556" y="80"/>
                    <a:pt x="456" y="0"/>
                    <a:pt x="303" y="0"/>
                  </a:cubicBezTo>
                  <a:cubicBezTo>
                    <a:pt x="103" y="0"/>
                    <a:pt x="0" y="130"/>
                    <a:pt x="0" y="345"/>
                  </a:cubicBezTo>
                  <a:cubicBezTo>
                    <a:pt x="0" y="560"/>
                    <a:pt x="103" y="689"/>
                    <a:pt x="303" y="689"/>
                  </a:cubicBezTo>
                  <a:cubicBezTo>
                    <a:pt x="456" y="689"/>
                    <a:pt x="556" y="609"/>
                    <a:pt x="592" y="473"/>
                  </a:cubicBezTo>
                  <a:lnTo>
                    <a:pt x="474" y="473"/>
                  </a:lnTo>
                  <a:cubicBezTo>
                    <a:pt x="474" y="473"/>
                    <a:pt x="442" y="473"/>
                    <a:pt x="424" y="491"/>
                  </a:cubicBezTo>
                  <a:cubicBezTo>
                    <a:pt x="392" y="520"/>
                    <a:pt x="367" y="547"/>
                    <a:pt x="303" y="547"/>
                  </a:cubicBez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00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70" name="Google Shape;570;p47"/>
            <p:cNvSpPr/>
            <p:nvPr/>
          </p:nvSpPr>
          <p:spPr>
            <a:xfrm>
              <a:off x="692151" y="4824413"/>
              <a:ext cx="114299" cy="134938"/>
            </a:xfrm>
            <a:custGeom>
              <a:rect b="b" l="l" r="r" t="t"/>
              <a:pathLst>
                <a:path extrusionOk="0" h="672" w="577">
                  <a:moveTo>
                    <a:pt x="553" y="25"/>
                  </a:moveTo>
                  <a:lnTo>
                    <a:pt x="553" y="25"/>
                  </a:lnTo>
                  <a:cubicBezTo>
                    <a:pt x="538" y="8"/>
                    <a:pt x="518" y="0"/>
                    <a:pt x="492" y="0"/>
                  </a:cubicBezTo>
                  <a:lnTo>
                    <a:pt x="406" y="0"/>
                  </a:lnTo>
                  <a:lnTo>
                    <a:pt x="406" y="417"/>
                  </a:lnTo>
                  <a:cubicBezTo>
                    <a:pt x="406" y="457"/>
                    <a:pt x="393" y="486"/>
                    <a:pt x="370" y="504"/>
                  </a:cubicBezTo>
                  <a:cubicBezTo>
                    <a:pt x="346" y="522"/>
                    <a:pt x="318" y="531"/>
                    <a:pt x="288" y="531"/>
                  </a:cubicBezTo>
                  <a:cubicBezTo>
                    <a:pt x="259" y="531"/>
                    <a:pt x="232" y="522"/>
                    <a:pt x="208" y="504"/>
                  </a:cubicBezTo>
                  <a:cubicBezTo>
                    <a:pt x="184" y="486"/>
                    <a:pt x="172" y="457"/>
                    <a:pt x="172" y="417"/>
                  </a:cubicBezTo>
                  <a:lnTo>
                    <a:pt x="172" y="85"/>
                  </a:lnTo>
                  <a:cubicBezTo>
                    <a:pt x="172" y="61"/>
                    <a:pt x="164" y="41"/>
                    <a:pt x="148" y="25"/>
                  </a:cubicBezTo>
                  <a:cubicBezTo>
                    <a:pt x="132" y="8"/>
                    <a:pt x="112" y="0"/>
                    <a:pt x="88" y="0"/>
                  </a:cubicBezTo>
                  <a:lnTo>
                    <a:pt x="0" y="0"/>
                  </a:lnTo>
                  <a:lnTo>
                    <a:pt x="0" y="387"/>
                  </a:lnTo>
                  <a:cubicBezTo>
                    <a:pt x="0" y="505"/>
                    <a:pt x="34" y="577"/>
                    <a:pt x="93" y="618"/>
                  </a:cubicBezTo>
                  <a:cubicBezTo>
                    <a:pt x="151" y="659"/>
                    <a:pt x="216" y="672"/>
                    <a:pt x="288" y="672"/>
                  </a:cubicBezTo>
                  <a:cubicBezTo>
                    <a:pt x="362" y="672"/>
                    <a:pt x="426" y="659"/>
                    <a:pt x="485" y="618"/>
                  </a:cubicBezTo>
                  <a:cubicBezTo>
                    <a:pt x="544" y="577"/>
                    <a:pt x="577" y="505"/>
                    <a:pt x="577" y="387"/>
                  </a:cubicBezTo>
                  <a:lnTo>
                    <a:pt x="577" y="85"/>
                  </a:lnTo>
                  <a:cubicBezTo>
                    <a:pt x="577" y="61"/>
                    <a:pt x="569" y="41"/>
                    <a:pt x="553" y="25"/>
                  </a:cubicBez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00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71" name="Google Shape;571;p47"/>
            <p:cNvSpPr/>
            <p:nvPr/>
          </p:nvSpPr>
          <p:spPr>
            <a:xfrm>
              <a:off x="820738" y="4784726"/>
              <a:ext cx="122237" cy="174624"/>
            </a:xfrm>
            <a:custGeom>
              <a:rect b="b" l="l" r="r" t="t"/>
              <a:pathLst>
                <a:path extrusionOk="0" h="868" w="618">
                  <a:moveTo>
                    <a:pt x="308" y="726"/>
                  </a:moveTo>
                  <a:lnTo>
                    <a:pt x="308" y="726"/>
                  </a:lnTo>
                  <a:cubicBezTo>
                    <a:pt x="203" y="726"/>
                    <a:pt x="171" y="618"/>
                    <a:pt x="171" y="526"/>
                  </a:cubicBezTo>
                  <a:cubicBezTo>
                    <a:pt x="171" y="435"/>
                    <a:pt x="203" y="325"/>
                    <a:pt x="308" y="325"/>
                  </a:cubicBezTo>
                  <a:cubicBezTo>
                    <a:pt x="413" y="325"/>
                    <a:pt x="446" y="434"/>
                    <a:pt x="446" y="525"/>
                  </a:cubicBezTo>
                  <a:lnTo>
                    <a:pt x="446" y="527"/>
                  </a:lnTo>
                  <a:cubicBezTo>
                    <a:pt x="446" y="618"/>
                    <a:pt x="413" y="726"/>
                    <a:pt x="308" y="726"/>
                  </a:cubicBezTo>
                  <a:close/>
                  <a:moveTo>
                    <a:pt x="593" y="23"/>
                  </a:moveTo>
                  <a:lnTo>
                    <a:pt x="593" y="23"/>
                  </a:lnTo>
                  <a:cubicBezTo>
                    <a:pt x="576" y="7"/>
                    <a:pt x="557" y="0"/>
                    <a:pt x="533" y="0"/>
                  </a:cubicBezTo>
                  <a:lnTo>
                    <a:pt x="446" y="0"/>
                  </a:lnTo>
                  <a:lnTo>
                    <a:pt x="446" y="246"/>
                  </a:lnTo>
                  <a:cubicBezTo>
                    <a:pt x="420" y="221"/>
                    <a:pt x="364" y="179"/>
                    <a:pt x="280" y="179"/>
                  </a:cubicBezTo>
                  <a:cubicBezTo>
                    <a:pt x="102" y="179"/>
                    <a:pt x="0" y="309"/>
                    <a:pt x="0" y="524"/>
                  </a:cubicBezTo>
                  <a:cubicBezTo>
                    <a:pt x="0" y="739"/>
                    <a:pt x="106" y="868"/>
                    <a:pt x="308" y="868"/>
                  </a:cubicBezTo>
                  <a:cubicBezTo>
                    <a:pt x="506" y="868"/>
                    <a:pt x="616" y="740"/>
                    <a:pt x="618" y="527"/>
                  </a:cubicBezTo>
                  <a:lnTo>
                    <a:pt x="618" y="81"/>
                  </a:lnTo>
                  <a:cubicBezTo>
                    <a:pt x="618" y="58"/>
                    <a:pt x="609" y="38"/>
                    <a:pt x="593" y="23"/>
                  </a:cubicBez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00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72" name="Google Shape;572;p47"/>
            <p:cNvSpPr/>
            <p:nvPr/>
          </p:nvSpPr>
          <p:spPr>
            <a:xfrm>
              <a:off x="955676" y="4821238"/>
              <a:ext cx="119062" cy="138113"/>
            </a:xfrm>
            <a:custGeom>
              <a:rect b="b" l="l" r="r" t="t"/>
              <a:pathLst>
                <a:path extrusionOk="0" h="689" w="606">
                  <a:moveTo>
                    <a:pt x="303" y="146"/>
                  </a:moveTo>
                  <a:lnTo>
                    <a:pt x="303" y="146"/>
                  </a:lnTo>
                  <a:cubicBezTo>
                    <a:pt x="231" y="146"/>
                    <a:pt x="184" y="200"/>
                    <a:pt x="178" y="262"/>
                  </a:cubicBezTo>
                  <a:lnTo>
                    <a:pt x="429" y="262"/>
                  </a:lnTo>
                  <a:cubicBezTo>
                    <a:pt x="428" y="200"/>
                    <a:pt x="373" y="146"/>
                    <a:pt x="303" y="146"/>
                  </a:cubicBezTo>
                  <a:close/>
                  <a:moveTo>
                    <a:pt x="606" y="307"/>
                  </a:moveTo>
                  <a:lnTo>
                    <a:pt x="606" y="307"/>
                  </a:lnTo>
                  <a:cubicBezTo>
                    <a:pt x="606" y="320"/>
                    <a:pt x="603" y="333"/>
                    <a:pt x="597" y="345"/>
                  </a:cubicBezTo>
                  <a:cubicBezTo>
                    <a:pt x="593" y="353"/>
                    <a:pt x="588" y="359"/>
                    <a:pt x="582" y="366"/>
                  </a:cubicBezTo>
                  <a:cubicBezTo>
                    <a:pt x="566" y="382"/>
                    <a:pt x="547" y="391"/>
                    <a:pt x="524" y="391"/>
                  </a:cubicBezTo>
                  <a:lnTo>
                    <a:pt x="172" y="391"/>
                  </a:lnTo>
                  <a:cubicBezTo>
                    <a:pt x="176" y="470"/>
                    <a:pt x="216" y="547"/>
                    <a:pt x="303" y="547"/>
                  </a:cubicBezTo>
                  <a:cubicBezTo>
                    <a:pt x="368" y="547"/>
                    <a:pt x="393" y="520"/>
                    <a:pt x="424" y="491"/>
                  </a:cubicBezTo>
                  <a:cubicBezTo>
                    <a:pt x="442" y="473"/>
                    <a:pt x="474" y="473"/>
                    <a:pt x="474" y="473"/>
                  </a:cubicBezTo>
                  <a:lnTo>
                    <a:pt x="593" y="473"/>
                  </a:lnTo>
                  <a:cubicBezTo>
                    <a:pt x="556" y="609"/>
                    <a:pt x="457" y="689"/>
                    <a:pt x="303" y="689"/>
                  </a:cubicBezTo>
                  <a:cubicBezTo>
                    <a:pt x="104" y="689"/>
                    <a:pt x="0" y="560"/>
                    <a:pt x="0" y="345"/>
                  </a:cubicBezTo>
                  <a:cubicBezTo>
                    <a:pt x="0" y="130"/>
                    <a:pt x="104" y="0"/>
                    <a:pt x="303" y="0"/>
                  </a:cubicBezTo>
                  <a:cubicBezTo>
                    <a:pt x="457" y="0"/>
                    <a:pt x="556" y="80"/>
                    <a:pt x="593" y="217"/>
                  </a:cubicBezTo>
                  <a:cubicBezTo>
                    <a:pt x="599" y="242"/>
                    <a:pt x="603" y="268"/>
                    <a:pt x="606" y="297"/>
                  </a:cubicBezTo>
                  <a:lnTo>
                    <a:pt x="606" y="307"/>
                  </a:ln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00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73" name="Google Shape;573;p47"/>
            <p:cNvSpPr/>
            <p:nvPr/>
          </p:nvSpPr>
          <p:spPr>
            <a:xfrm>
              <a:off x="1169988" y="4821238"/>
              <a:ext cx="109537" cy="138113"/>
            </a:xfrm>
            <a:custGeom>
              <a:rect b="b" l="l" r="r" t="t"/>
              <a:pathLst>
                <a:path extrusionOk="0" h="688" w="559">
                  <a:moveTo>
                    <a:pt x="372" y="508"/>
                  </a:moveTo>
                  <a:lnTo>
                    <a:pt x="372" y="508"/>
                  </a:lnTo>
                  <a:cubicBezTo>
                    <a:pt x="345" y="534"/>
                    <a:pt x="309" y="547"/>
                    <a:pt x="263" y="547"/>
                  </a:cubicBezTo>
                  <a:cubicBezTo>
                    <a:pt x="249" y="547"/>
                    <a:pt x="203" y="544"/>
                    <a:pt x="184" y="526"/>
                  </a:cubicBezTo>
                  <a:cubicBezTo>
                    <a:pt x="170" y="513"/>
                    <a:pt x="161" y="499"/>
                    <a:pt x="161" y="475"/>
                  </a:cubicBezTo>
                  <a:cubicBezTo>
                    <a:pt x="161" y="457"/>
                    <a:pt x="168" y="440"/>
                    <a:pt x="179" y="429"/>
                  </a:cubicBezTo>
                  <a:cubicBezTo>
                    <a:pt x="203" y="403"/>
                    <a:pt x="230" y="399"/>
                    <a:pt x="288" y="386"/>
                  </a:cubicBezTo>
                  <a:cubicBezTo>
                    <a:pt x="327" y="378"/>
                    <a:pt x="373" y="364"/>
                    <a:pt x="398" y="350"/>
                  </a:cubicBezTo>
                  <a:lnTo>
                    <a:pt x="398" y="400"/>
                  </a:lnTo>
                  <a:cubicBezTo>
                    <a:pt x="398" y="446"/>
                    <a:pt x="399" y="483"/>
                    <a:pt x="372" y="508"/>
                  </a:cubicBezTo>
                  <a:close/>
                  <a:moveTo>
                    <a:pt x="559" y="185"/>
                  </a:moveTo>
                  <a:lnTo>
                    <a:pt x="559" y="185"/>
                  </a:lnTo>
                  <a:cubicBezTo>
                    <a:pt x="559" y="126"/>
                    <a:pt x="534" y="80"/>
                    <a:pt x="486" y="47"/>
                  </a:cubicBezTo>
                  <a:cubicBezTo>
                    <a:pt x="440" y="17"/>
                    <a:pt x="371" y="0"/>
                    <a:pt x="278" y="0"/>
                  </a:cubicBezTo>
                  <a:cubicBezTo>
                    <a:pt x="196" y="0"/>
                    <a:pt x="131" y="20"/>
                    <a:pt x="87" y="57"/>
                  </a:cubicBezTo>
                  <a:cubicBezTo>
                    <a:pt x="47" y="90"/>
                    <a:pt x="23" y="135"/>
                    <a:pt x="17" y="185"/>
                  </a:cubicBezTo>
                  <a:lnTo>
                    <a:pt x="183" y="185"/>
                  </a:lnTo>
                  <a:cubicBezTo>
                    <a:pt x="191" y="165"/>
                    <a:pt x="205" y="152"/>
                    <a:pt x="224" y="146"/>
                  </a:cubicBezTo>
                  <a:cubicBezTo>
                    <a:pt x="242" y="139"/>
                    <a:pt x="262" y="136"/>
                    <a:pt x="286" y="136"/>
                  </a:cubicBezTo>
                  <a:cubicBezTo>
                    <a:pt x="315" y="136"/>
                    <a:pt x="335" y="139"/>
                    <a:pt x="356" y="147"/>
                  </a:cubicBezTo>
                  <a:cubicBezTo>
                    <a:pt x="381" y="156"/>
                    <a:pt x="394" y="170"/>
                    <a:pt x="394" y="195"/>
                  </a:cubicBezTo>
                  <a:cubicBezTo>
                    <a:pt x="394" y="221"/>
                    <a:pt x="358" y="246"/>
                    <a:pt x="286" y="255"/>
                  </a:cubicBezTo>
                  <a:cubicBezTo>
                    <a:pt x="198" y="266"/>
                    <a:pt x="129" y="276"/>
                    <a:pt x="66" y="322"/>
                  </a:cubicBezTo>
                  <a:cubicBezTo>
                    <a:pt x="26" y="352"/>
                    <a:pt x="0" y="406"/>
                    <a:pt x="0" y="475"/>
                  </a:cubicBezTo>
                  <a:cubicBezTo>
                    <a:pt x="0" y="549"/>
                    <a:pt x="23" y="601"/>
                    <a:pt x="67" y="633"/>
                  </a:cubicBezTo>
                  <a:cubicBezTo>
                    <a:pt x="107" y="663"/>
                    <a:pt x="170" y="688"/>
                    <a:pt x="274" y="688"/>
                  </a:cubicBezTo>
                  <a:cubicBezTo>
                    <a:pt x="366" y="688"/>
                    <a:pt x="436" y="668"/>
                    <a:pt x="482" y="637"/>
                  </a:cubicBezTo>
                  <a:cubicBezTo>
                    <a:pt x="530" y="604"/>
                    <a:pt x="557" y="566"/>
                    <a:pt x="559" y="497"/>
                  </a:cubicBezTo>
                  <a:lnTo>
                    <a:pt x="559" y="185"/>
                  </a:ln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00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cxnSp>
        <p:nvCxnSpPr>
          <p:cNvPr id="574" name="Google Shape;574;p47"/>
          <p:cNvCxnSpPr/>
          <p:nvPr/>
        </p:nvCxnSpPr>
        <p:spPr>
          <a:xfrm>
            <a:off x="2980021" y="412170"/>
            <a:ext cx="5760900" cy="0"/>
          </a:xfrm>
          <a:prstGeom prst="straightConnector1">
            <a:avLst/>
          </a:prstGeom>
          <a:noFill/>
          <a:ln cap="flat" cmpd="sng" w="9525">
            <a:solidFill>
              <a:srgbClr val="61616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75" name="Google Shape;575;p47"/>
          <p:cNvSpPr txBox="1"/>
          <p:nvPr>
            <p:ph type="title"/>
          </p:nvPr>
        </p:nvSpPr>
        <p:spPr>
          <a:xfrm>
            <a:off x="515508" y="1975700"/>
            <a:ext cx="2196600" cy="698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Lato"/>
              <a:buNone/>
              <a:defRPr b="0" i="0" sz="1200" u="none" cap="none" strike="noStrik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76" name="Google Shape;576;p47"/>
          <p:cNvSpPr txBox="1"/>
          <p:nvPr>
            <p:ph idx="1" type="body"/>
          </p:nvPr>
        </p:nvSpPr>
        <p:spPr>
          <a:xfrm>
            <a:off x="515507" y="2722147"/>
            <a:ext cx="2196600" cy="15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7305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B4B4B4"/>
              </a:buClr>
              <a:buSzPts val="700"/>
              <a:buFont typeface="Arial"/>
              <a:buChar char="•"/>
              <a:defRPr b="0" i="0" sz="900" u="none" cap="none" strike="noStrik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73050" lvl="1" marL="914400" marR="0" rtl="0" algn="l">
              <a:spcBef>
                <a:spcPts val="500"/>
              </a:spcBef>
              <a:spcAft>
                <a:spcPts val="0"/>
              </a:spcAft>
              <a:buClr>
                <a:srgbClr val="B4B4B4"/>
              </a:buClr>
              <a:buSzPts val="700"/>
              <a:buFont typeface="Arial"/>
              <a:buChar char="•"/>
              <a:defRPr b="0" i="0" sz="900" u="none" cap="none" strike="noStrik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73050" lvl="2" marL="1371600" marR="0" rtl="0" algn="l">
              <a:spcBef>
                <a:spcPts val="500"/>
              </a:spcBef>
              <a:spcAft>
                <a:spcPts val="0"/>
              </a:spcAft>
              <a:buClr>
                <a:srgbClr val="B4B4B4"/>
              </a:buClr>
              <a:buSzPts val="700"/>
              <a:buFont typeface="Arial"/>
              <a:buChar char="•"/>
              <a:defRPr b="0" i="0" sz="900" u="none" cap="none" strike="noStrik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73050" lvl="3" marL="1828800" marR="0" rtl="0" algn="l">
              <a:spcBef>
                <a:spcPts val="500"/>
              </a:spcBef>
              <a:spcAft>
                <a:spcPts val="0"/>
              </a:spcAft>
              <a:buClr>
                <a:srgbClr val="B4B4B4"/>
              </a:buClr>
              <a:buSzPts val="700"/>
              <a:buFont typeface="Arial"/>
              <a:buChar char="•"/>
              <a:defRPr b="0" i="0" sz="900" u="none" cap="none" strike="noStrik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73050" lvl="4" marL="2286000" marR="0" rtl="0" algn="l">
              <a:spcBef>
                <a:spcPts val="500"/>
              </a:spcBef>
              <a:spcAft>
                <a:spcPts val="0"/>
              </a:spcAft>
              <a:buClr>
                <a:srgbClr val="B4B4B4"/>
              </a:buClr>
              <a:buSzPts val="700"/>
              <a:buFont typeface="Arial"/>
              <a:buChar char="•"/>
              <a:defRPr b="0" i="0" sz="900" u="none" cap="none" strike="noStrik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85750" lvl="5" marL="2743200" marR="0" rtl="0" algn="l"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85750" lvl="6" marL="3200400" marR="0" rtl="0" algn="l"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8575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857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tatement &amp; Quotes (DARK)">
  <p:cSld name="Statement &amp; Quotes (DARK)"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78" name="Google Shape;578;p48"/>
          <p:cNvCxnSpPr/>
          <p:nvPr/>
        </p:nvCxnSpPr>
        <p:spPr>
          <a:xfrm flipH="1">
            <a:off x="2775884" y="635968"/>
            <a:ext cx="3592200" cy="3592200"/>
          </a:xfrm>
          <a:prstGeom prst="straightConnector1">
            <a:avLst/>
          </a:prstGeom>
          <a:noFill/>
          <a:ln cap="flat" cmpd="sng" w="9525">
            <a:solidFill>
              <a:srgbClr val="B4B4B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79" name="Google Shape;579;p48"/>
          <p:cNvSpPr txBox="1"/>
          <p:nvPr/>
        </p:nvSpPr>
        <p:spPr>
          <a:xfrm>
            <a:off x="4444183" y="4882121"/>
            <a:ext cx="255600" cy="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solidFill>
                  <a:srgbClr val="B4B4B4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sz="600">
              <a:solidFill>
                <a:srgbClr val="B4B4B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80" name="Google Shape;580;p48"/>
          <p:cNvSpPr txBox="1"/>
          <p:nvPr/>
        </p:nvSpPr>
        <p:spPr>
          <a:xfrm>
            <a:off x="7322860" y="4882121"/>
            <a:ext cx="1409700" cy="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B4B4B4"/>
                </a:solidFill>
                <a:latin typeface="Roboto"/>
                <a:ea typeface="Roboto"/>
                <a:cs typeface="Roboto"/>
                <a:sym typeface="Roboto"/>
              </a:rPr>
              <a:t>© Cloudera, Inc. All rights reserved.</a:t>
            </a:r>
            <a:endParaRPr sz="1100"/>
          </a:p>
        </p:txBody>
      </p:sp>
      <p:grpSp>
        <p:nvGrpSpPr>
          <p:cNvPr id="581" name="Google Shape;581;p48"/>
          <p:cNvGrpSpPr/>
          <p:nvPr/>
        </p:nvGrpSpPr>
        <p:grpSpPr>
          <a:xfrm>
            <a:off x="411465" y="4865945"/>
            <a:ext cx="534664" cy="104094"/>
            <a:chOff x="382588" y="4784726"/>
            <a:chExt cx="896937" cy="174625"/>
          </a:xfrm>
        </p:grpSpPr>
        <p:sp>
          <p:nvSpPr>
            <p:cNvPr id="582" name="Google Shape;582;p48"/>
            <p:cNvSpPr/>
            <p:nvPr/>
          </p:nvSpPr>
          <p:spPr>
            <a:xfrm>
              <a:off x="1087438" y="4824413"/>
              <a:ext cx="77788" cy="134938"/>
            </a:xfrm>
            <a:custGeom>
              <a:rect b="b" l="l" r="r" t="t"/>
              <a:pathLst>
                <a:path extrusionOk="0" h="666" w="390">
                  <a:moveTo>
                    <a:pt x="347" y="0"/>
                  </a:moveTo>
                  <a:lnTo>
                    <a:pt x="347" y="0"/>
                  </a:lnTo>
                  <a:cubicBezTo>
                    <a:pt x="303" y="0"/>
                    <a:pt x="259" y="5"/>
                    <a:pt x="217" y="17"/>
                  </a:cubicBezTo>
                  <a:cubicBezTo>
                    <a:pt x="197" y="23"/>
                    <a:pt x="178" y="30"/>
                    <a:pt x="161" y="38"/>
                  </a:cubicBezTo>
                  <a:cubicBezTo>
                    <a:pt x="158" y="33"/>
                    <a:pt x="154" y="28"/>
                    <a:pt x="149" y="24"/>
                  </a:cubicBezTo>
                  <a:cubicBezTo>
                    <a:pt x="132" y="7"/>
                    <a:pt x="112" y="0"/>
                    <a:pt x="89" y="0"/>
                  </a:cubicBezTo>
                  <a:lnTo>
                    <a:pt x="0" y="0"/>
                  </a:lnTo>
                  <a:lnTo>
                    <a:pt x="0" y="666"/>
                  </a:lnTo>
                  <a:lnTo>
                    <a:pt x="174" y="666"/>
                  </a:lnTo>
                  <a:lnTo>
                    <a:pt x="174" y="320"/>
                  </a:lnTo>
                  <a:cubicBezTo>
                    <a:pt x="174" y="253"/>
                    <a:pt x="185" y="226"/>
                    <a:pt x="209" y="203"/>
                  </a:cubicBezTo>
                  <a:cubicBezTo>
                    <a:pt x="231" y="180"/>
                    <a:pt x="267" y="168"/>
                    <a:pt x="315" y="168"/>
                  </a:cubicBezTo>
                  <a:lnTo>
                    <a:pt x="390" y="168"/>
                  </a:lnTo>
                  <a:lnTo>
                    <a:pt x="390" y="0"/>
                  </a:lnTo>
                  <a:lnTo>
                    <a:pt x="347" y="0"/>
                  </a:ln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00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83" name="Google Shape;583;p48"/>
            <p:cNvSpPr/>
            <p:nvPr/>
          </p:nvSpPr>
          <p:spPr>
            <a:xfrm>
              <a:off x="512763" y="4784726"/>
              <a:ext cx="33338" cy="173038"/>
            </a:xfrm>
            <a:custGeom>
              <a:rect b="b" l="l" r="r" t="t"/>
              <a:pathLst>
                <a:path extrusionOk="0" h="862" w="173">
                  <a:moveTo>
                    <a:pt x="89" y="0"/>
                  </a:moveTo>
                  <a:lnTo>
                    <a:pt x="89" y="0"/>
                  </a:lnTo>
                  <a:lnTo>
                    <a:pt x="0" y="0"/>
                  </a:lnTo>
                  <a:lnTo>
                    <a:pt x="0" y="780"/>
                  </a:lnTo>
                  <a:cubicBezTo>
                    <a:pt x="0" y="803"/>
                    <a:pt x="7" y="822"/>
                    <a:pt x="24" y="838"/>
                  </a:cubicBezTo>
                  <a:cubicBezTo>
                    <a:pt x="41" y="854"/>
                    <a:pt x="61" y="862"/>
                    <a:pt x="84" y="862"/>
                  </a:cubicBezTo>
                  <a:lnTo>
                    <a:pt x="173" y="862"/>
                  </a:lnTo>
                  <a:lnTo>
                    <a:pt x="173" y="81"/>
                  </a:lnTo>
                  <a:cubicBezTo>
                    <a:pt x="173" y="58"/>
                    <a:pt x="165" y="38"/>
                    <a:pt x="149" y="23"/>
                  </a:cubicBezTo>
                  <a:cubicBezTo>
                    <a:pt x="131" y="7"/>
                    <a:pt x="112" y="0"/>
                    <a:pt x="89" y="0"/>
                  </a:cubicBez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00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84" name="Google Shape;584;p48"/>
            <p:cNvSpPr/>
            <p:nvPr/>
          </p:nvSpPr>
          <p:spPr>
            <a:xfrm>
              <a:off x="560388" y="4821238"/>
              <a:ext cx="119063" cy="138113"/>
            </a:xfrm>
            <a:custGeom>
              <a:rect b="b" l="l" r="r" t="t"/>
              <a:pathLst>
                <a:path extrusionOk="0" h="688" w="607">
                  <a:moveTo>
                    <a:pt x="302" y="0"/>
                  </a:moveTo>
                  <a:lnTo>
                    <a:pt x="302" y="0"/>
                  </a:lnTo>
                  <a:cubicBezTo>
                    <a:pt x="498" y="0"/>
                    <a:pt x="607" y="130"/>
                    <a:pt x="607" y="345"/>
                  </a:cubicBezTo>
                  <a:cubicBezTo>
                    <a:pt x="607" y="560"/>
                    <a:pt x="498" y="688"/>
                    <a:pt x="302" y="688"/>
                  </a:cubicBezTo>
                  <a:cubicBezTo>
                    <a:pt x="103" y="688"/>
                    <a:pt x="0" y="560"/>
                    <a:pt x="0" y="345"/>
                  </a:cubicBezTo>
                  <a:cubicBezTo>
                    <a:pt x="0" y="130"/>
                    <a:pt x="103" y="0"/>
                    <a:pt x="302" y="0"/>
                  </a:cubicBezTo>
                  <a:close/>
                  <a:moveTo>
                    <a:pt x="302" y="547"/>
                  </a:moveTo>
                  <a:lnTo>
                    <a:pt x="302" y="547"/>
                  </a:lnTo>
                  <a:cubicBezTo>
                    <a:pt x="405" y="547"/>
                    <a:pt x="438" y="439"/>
                    <a:pt x="438" y="347"/>
                  </a:cubicBezTo>
                  <a:cubicBezTo>
                    <a:pt x="438" y="256"/>
                    <a:pt x="405" y="146"/>
                    <a:pt x="302" y="146"/>
                  </a:cubicBezTo>
                  <a:cubicBezTo>
                    <a:pt x="199" y="146"/>
                    <a:pt x="168" y="256"/>
                    <a:pt x="168" y="347"/>
                  </a:cubicBezTo>
                  <a:cubicBezTo>
                    <a:pt x="168" y="439"/>
                    <a:pt x="199" y="547"/>
                    <a:pt x="302" y="547"/>
                  </a:cubicBez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00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85" name="Google Shape;585;p48"/>
            <p:cNvSpPr/>
            <p:nvPr/>
          </p:nvSpPr>
          <p:spPr>
            <a:xfrm>
              <a:off x="382588" y="4821238"/>
              <a:ext cx="117475" cy="138113"/>
            </a:xfrm>
            <a:custGeom>
              <a:rect b="b" l="l" r="r" t="t"/>
              <a:pathLst>
                <a:path extrusionOk="0" h="689" w="592">
                  <a:moveTo>
                    <a:pt x="303" y="547"/>
                  </a:moveTo>
                  <a:lnTo>
                    <a:pt x="303" y="547"/>
                  </a:lnTo>
                  <a:cubicBezTo>
                    <a:pt x="199" y="547"/>
                    <a:pt x="168" y="439"/>
                    <a:pt x="168" y="347"/>
                  </a:cubicBezTo>
                  <a:cubicBezTo>
                    <a:pt x="168" y="256"/>
                    <a:pt x="199" y="146"/>
                    <a:pt x="303" y="146"/>
                  </a:cubicBezTo>
                  <a:cubicBezTo>
                    <a:pt x="356" y="146"/>
                    <a:pt x="391" y="176"/>
                    <a:pt x="412" y="217"/>
                  </a:cubicBezTo>
                  <a:lnTo>
                    <a:pt x="592" y="217"/>
                  </a:lnTo>
                  <a:cubicBezTo>
                    <a:pt x="556" y="80"/>
                    <a:pt x="456" y="0"/>
                    <a:pt x="303" y="0"/>
                  </a:cubicBezTo>
                  <a:cubicBezTo>
                    <a:pt x="103" y="0"/>
                    <a:pt x="0" y="130"/>
                    <a:pt x="0" y="345"/>
                  </a:cubicBezTo>
                  <a:cubicBezTo>
                    <a:pt x="0" y="560"/>
                    <a:pt x="103" y="689"/>
                    <a:pt x="303" y="689"/>
                  </a:cubicBezTo>
                  <a:cubicBezTo>
                    <a:pt x="456" y="689"/>
                    <a:pt x="556" y="609"/>
                    <a:pt x="592" y="473"/>
                  </a:cubicBezTo>
                  <a:lnTo>
                    <a:pt x="474" y="473"/>
                  </a:lnTo>
                  <a:cubicBezTo>
                    <a:pt x="474" y="473"/>
                    <a:pt x="442" y="473"/>
                    <a:pt x="424" y="491"/>
                  </a:cubicBezTo>
                  <a:cubicBezTo>
                    <a:pt x="392" y="520"/>
                    <a:pt x="367" y="547"/>
                    <a:pt x="303" y="547"/>
                  </a:cubicBez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00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86" name="Google Shape;586;p48"/>
            <p:cNvSpPr/>
            <p:nvPr/>
          </p:nvSpPr>
          <p:spPr>
            <a:xfrm>
              <a:off x="692151" y="4824413"/>
              <a:ext cx="114299" cy="134938"/>
            </a:xfrm>
            <a:custGeom>
              <a:rect b="b" l="l" r="r" t="t"/>
              <a:pathLst>
                <a:path extrusionOk="0" h="672" w="577">
                  <a:moveTo>
                    <a:pt x="553" y="25"/>
                  </a:moveTo>
                  <a:lnTo>
                    <a:pt x="553" y="25"/>
                  </a:lnTo>
                  <a:cubicBezTo>
                    <a:pt x="538" y="8"/>
                    <a:pt x="518" y="0"/>
                    <a:pt x="492" y="0"/>
                  </a:cubicBezTo>
                  <a:lnTo>
                    <a:pt x="406" y="0"/>
                  </a:lnTo>
                  <a:lnTo>
                    <a:pt x="406" y="417"/>
                  </a:lnTo>
                  <a:cubicBezTo>
                    <a:pt x="406" y="457"/>
                    <a:pt x="393" y="486"/>
                    <a:pt x="370" y="504"/>
                  </a:cubicBezTo>
                  <a:cubicBezTo>
                    <a:pt x="346" y="522"/>
                    <a:pt x="318" y="531"/>
                    <a:pt x="288" y="531"/>
                  </a:cubicBezTo>
                  <a:cubicBezTo>
                    <a:pt x="259" y="531"/>
                    <a:pt x="232" y="522"/>
                    <a:pt x="208" y="504"/>
                  </a:cubicBezTo>
                  <a:cubicBezTo>
                    <a:pt x="184" y="486"/>
                    <a:pt x="172" y="457"/>
                    <a:pt x="172" y="417"/>
                  </a:cubicBezTo>
                  <a:lnTo>
                    <a:pt x="172" y="85"/>
                  </a:lnTo>
                  <a:cubicBezTo>
                    <a:pt x="172" y="61"/>
                    <a:pt x="164" y="41"/>
                    <a:pt x="148" y="25"/>
                  </a:cubicBezTo>
                  <a:cubicBezTo>
                    <a:pt x="132" y="8"/>
                    <a:pt x="112" y="0"/>
                    <a:pt x="88" y="0"/>
                  </a:cubicBezTo>
                  <a:lnTo>
                    <a:pt x="0" y="0"/>
                  </a:lnTo>
                  <a:lnTo>
                    <a:pt x="0" y="387"/>
                  </a:lnTo>
                  <a:cubicBezTo>
                    <a:pt x="0" y="505"/>
                    <a:pt x="34" y="577"/>
                    <a:pt x="93" y="618"/>
                  </a:cubicBezTo>
                  <a:cubicBezTo>
                    <a:pt x="151" y="659"/>
                    <a:pt x="216" y="672"/>
                    <a:pt x="288" y="672"/>
                  </a:cubicBezTo>
                  <a:cubicBezTo>
                    <a:pt x="362" y="672"/>
                    <a:pt x="426" y="659"/>
                    <a:pt x="485" y="618"/>
                  </a:cubicBezTo>
                  <a:cubicBezTo>
                    <a:pt x="544" y="577"/>
                    <a:pt x="577" y="505"/>
                    <a:pt x="577" y="387"/>
                  </a:cubicBezTo>
                  <a:lnTo>
                    <a:pt x="577" y="85"/>
                  </a:lnTo>
                  <a:cubicBezTo>
                    <a:pt x="577" y="61"/>
                    <a:pt x="569" y="41"/>
                    <a:pt x="553" y="25"/>
                  </a:cubicBez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00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87" name="Google Shape;587;p48"/>
            <p:cNvSpPr/>
            <p:nvPr/>
          </p:nvSpPr>
          <p:spPr>
            <a:xfrm>
              <a:off x="820738" y="4784726"/>
              <a:ext cx="122237" cy="174624"/>
            </a:xfrm>
            <a:custGeom>
              <a:rect b="b" l="l" r="r" t="t"/>
              <a:pathLst>
                <a:path extrusionOk="0" h="868" w="618">
                  <a:moveTo>
                    <a:pt x="308" y="726"/>
                  </a:moveTo>
                  <a:lnTo>
                    <a:pt x="308" y="726"/>
                  </a:lnTo>
                  <a:cubicBezTo>
                    <a:pt x="203" y="726"/>
                    <a:pt x="171" y="618"/>
                    <a:pt x="171" y="526"/>
                  </a:cubicBezTo>
                  <a:cubicBezTo>
                    <a:pt x="171" y="435"/>
                    <a:pt x="203" y="325"/>
                    <a:pt x="308" y="325"/>
                  </a:cubicBezTo>
                  <a:cubicBezTo>
                    <a:pt x="413" y="325"/>
                    <a:pt x="446" y="434"/>
                    <a:pt x="446" y="525"/>
                  </a:cubicBezTo>
                  <a:lnTo>
                    <a:pt x="446" y="527"/>
                  </a:lnTo>
                  <a:cubicBezTo>
                    <a:pt x="446" y="618"/>
                    <a:pt x="413" y="726"/>
                    <a:pt x="308" y="726"/>
                  </a:cubicBezTo>
                  <a:close/>
                  <a:moveTo>
                    <a:pt x="593" y="23"/>
                  </a:moveTo>
                  <a:lnTo>
                    <a:pt x="593" y="23"/>
                  </a:lnTo>
                  <a:cubicBezTo>
                    <a:pt x="576" y="7"/>
                    <a:pt x="557" y="0"/>
                    <a:pt x="533" y="0"/>
                  </a:cubicBezTo>
                  <a:lnTo>
                    <a:pt x="446" y="0"/>
                  </a:lnTo>
                  <a:lnTo>
                    <a:pt x="446" y="246"/>
                  </a:lnTo>
                  <a:cubicBezTo>
                    <a:pt x="420" y="221"/>
                    <a:pt x="364" y="179"/>
                    <a:pt x="280" y="179"/>
                  </a:cubicBezTo>
                  <a:cubicBezTo>
                    <a:pt x="102" y="179"/>
                    <a:pt x="0" y="309"/>
                    <a:pt x="0" y="524"/>
                  </a:cubicBezTo>
                  <a:cubicBezTo>
                    <a:pt x="0" y="739"/>
                    <a:pt x="106" y="868"/>
                    <a:pt x="308" y="868"/>
                  </a:cubicBezTo>
                  <a:cubicBezTo>
                    <a:pt x="506" y="868"/>
                    <a:pt x="616" y="740"/>
                    <a:pt x="618" y="527"/>
                  </a:cubicBezTo>
                  <a:lnTo>
                    <a:pt x="618" y="81"/>
                  </a:lnTo>
                  <a:cubicBezTo>
                    <a:pt x="618" y="58"/>
                    <a:pt x="609" y="38"/>
                    <a:pt x="593" y="23"/>
                  </a:cubicBez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00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88" name="Google Shape;588;p48"/>
            <p:cNvSpPr/>
            <p:nvPr/>
          </p:nvSpPr>
          <p:spPr>
            <a:xfrm>
              <a:off x="955676" y="4821238"/>
              <a:ext cx="119062" cy="138113"/>
            </a:xfrm>
            <a:custGeom>
              <a:rect b="b" l="l" r="r" t="t"/>
              <a:pathLst>
                <a:path extrusionOk="0" h="689" w="606">
                  <a:moveTo>
                    <a:pt x="303" y="146"/>
                  </a:moveTo>
                  <a:lnTo>
                    <a:pt x="303" y="146"/>
                  </a:lnTo>
                  <a:cubicBezTo>
                    <a:pt x="231" y="146"/>
                    <a:pt x="184" y="200"/>
                    <a:pt x="178" y="262"/>
                  </a:cubicBezTo>
                  <a:lnTo>
                    <a:pt x="429" y="262"/>
                  </a:lnTo>
                  <a:cubicBezTo>
                    <a:pt x="428" y="200"/>
                    <a:pt x="373" y="146"/>
                    <a:pt x="303" y="146"/>
                  </a:cubicBezTo>
                  <a:close/>
                  <a:moveTo>
                    <a:pt x="606" y="307"/>
                  </a:moveTo>
                  <a:lnTo>
                    <a:pt x="606" y="307"/>
                  </a:lnTo>
                  <a:cubicBezTo>
                    <a:pt x="606" y="320"/>
                    <a:pt x="603" y="333"/>
                    <a:pt x="597" y="345"/>
                  </a:cubicBezTo>
                  <a:cubicBezTo>
                    <a:pt x="593" y="353"/>
                    <a:pt x="588" y="359"/>
                    <a:pt x="582" y="366"/>
                  </a:cubicBezTo>
                  <a:cubicBezTo>
                    <a:pt x="566" y="382"/>
                    <a:pt x="547" y="391"/>
                    <a:pt x="524" y="391"/>
                  </a:cubicBezTo>
                  <a:lnTo>
                    <a:pt x="172" y="391"/>
                  </a:lnTo>
                  <a:cubicBezTo>
                    <a:pt x="176" y="470"/>
                    <a:pt x="216" y="547"/>
                    <a:pt x="303" y="547"/>
                  </a:cubicBezTo>
                  <a:cubicBezTo>
                    <a:pt x="368" y="547"/>
                    <a:pt x="393" y="520"/>
                    <a:pt x="424" y="491"/>
                  </a:cubicBezTo>
                  <a:cubicBezTo>
                    <a:pt x="442" y="473"/>
                    <a:pt x="474" y="473"/>
                    <a:pt x="474" y="473"/>
                  </a:cubicBezTo>
                  <a:lnTo>
                    <a:pt x="593" y="473"/>
                  </a:lnTo>
                  <a:cubicBezTo>
                    <a:pt x="556" y="609"/>
                    <a:pt x="457" y="689"/>
                    <a:pt x="303" y="689"/>
                  </a:cubicBezTo>
                  <a:cubicBezTo>
                    <a:pt x="104" y="689"/>
                    <a:pt x="0" y="560"/>
                    <a:pt x="0" y="345"/>
                  </a:cubicBezTo>
                  <a:cubicBezTo>
                    <a:pt x="0" y="130"/>
                    <a:pt x="104" y="0"/>
                    <a:pt x="303" y="0"/>
                  </a:cubicBezTo>
                  <a:cubicBezTo>
                    <a:pt x="457" y="0"/>
                    <a:pt x="556" y="80"/>
                    <a:pt x="593" y="217"/>
                  </a:cubicBezTo>
                  <a:cubicBezTo>
                    <a:pt x="599" y="242"/>
                    <a:pt x="603" y="268"/>
                    <a:pt x="606" y="297"/>
                  </a:cubicBezTo>
                  <a:lnTo>
                    <a:pt x="606" y="307"/>
                  </a:ln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00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89" name="Google Shape;589;p48"/>
            <p:cNvSpPr/>
            <p:nvPr/>
          </p:nvSpPr>
          <p:spPr>
            <a:xfrm>
              <a:off x="1169988" y="4821238"/>
              <a:ext cx="109537" cy="138113"/>
            </a:xfrm>
            <a:custGeom>
              <a:rect b="b" l="l" r="r" t="t"/>
              <a:pathLst>
                <a:path extrusionOk="0" h="688" w="559">
                  <a:moveTo>
                    <a:pt x="372" y="508"/>
                  </a:moveTo>
                  <a:lnTo>
                    <a:pt x="372" y="508"/>
                  </a:lnTo>
                  <a:cubicBezTo>
                    <a:pt x="345" y="534"/>
                    <a:pt x="309" y="547"/>
                    <a:pt x="263" y="547"/>
                  </a:cubicBezTo>
                  <a:cubicBezTo>
                    <a:pt x="249" y="547"/>
                    <a:pt x="203" y="544"/>
                    <a:pt x="184" y="526"/>
                  </a:cubicBezTo>
                  <a:cubicBezTo>
                    <a:pt x="170" y="513"/>
                    <a:pt x="161" y="499"/>
                    <a:pt x="161" y="475"/>
                  </a:cubicBezTo>
                  <a:cubicBezTo>
                    <a:pt x="161" y="457"/>
                    <a:pt x="168" y="440"/>
                    <a:pt x="179" y="429"/>
                  </a:cubicBezTo>
                  <a:cubicBezTo>
                    <a:pt x="203" y="403"/>
                    <a:pt x="230" y="399"/>
                    <a:pt x="288" y="386"/>
                  </a:cubicBezTo>
                  <a:cubicBezTo>
                    <a:pt x="327" y="378"/>
                    <a:pt x="373" y="364"/>
                    <a:pt x="398" y="350"/>
                  </a:cubicBezTo>
                  <a:lnTo>
                    <a:pt x="398" y="400"/>
                  </a:lnTo>
                  <a:cubicBezTo>
                    <a:pt x="398" y="446"/>
                    <a:pt x="399" y="483"/>
                    <a:pt x="372" y="508"/>
                  </a:cubicBezTo>
                  <a:close/>
                  <a:moveTo>
                    <a:pt x="559" y="185"/>
                  </a:moveTo>
                  <a:lnTo>
                    <a:pt x="559" y="185"/>
                  </a:lnTo>
                  <a:cubicBezTo>
                    <a:pt x="559" y="126"/>
                    <a:pt x="534" y="80"/>
                    <a:pt x="486" y="47"/>
                  </a:cubicBezTo>
                  <a:cubicBezTo>
                    <a:pt x="440" y="17"/>
                    <a:pt x="371" y="0"/>
                    <a:pt x="278" y="0"/>
                  </a:cubicBezTo>
                  <a:cubicBezTo>
                    <a:pt x="196" y="0"/>
                    <a:pt x="131" y="20"/>
                    <a:pt x="87" y="57"/>
                  </a:cubicBezTo>
                  <a:cubicBezTo>
                    <a:pt x="47" y="90"/>
                    <a:pt x="23" y="135"/>
                    <a:pt x="17" y="185"/>
                  </a:cubicBezTo>
                  <a:lnTo>
                    <a:pt x="183" y="185"/>
                  </a:lnTo>
                  <a:cubicBezTo>
                    <a:pt x="191" y="165"/>
                    <a:pt x="205" y="152"/>
                    <a:pt x="224" y="146"/>
                  </a:cubicBezTo>
                  <a:cubicBezTo>
                    <a:pt x="242" y="139"/>
                    <a:pt x="262" y="136"/>
                    <a:pt x="286" y="136"/>
                  </a:cubicBezTo>
                  <a:cubicBezTo>
                    <a:pt x="315" y="136"/>
                    <a:pt x="335" y="139"/>
                    <a:pt x="356" y="147"/>
                  </a:cubicBezTo>
                  <a:cubicBezTo>
                    <a:pt x="381" y="156"/>
                    <a:pt x="394" y="170"/>
                    <a:pt x="394" y="195"/>
                  </a:cubicBezTo>
                  <a:cubicBezTo>
                    <a:pt x="394" y="221"/>
                    <a:pt x="358" y="246"/>
                    <a:pt x="286" y="255"/>
                  </a:cubicBezTo>
                  <a:cubicBezTo>
                    <a:pt x="198" y="266"/>
                    <a:pt x="129" y="276"/>
                    <a:pt x="66" y="322"/>
                  </a:cubicBezTo>
                  <a:cubicBezTo>
                    <a:pt x="26" y="352"/>
                    <a:pt x="0" y="406"/>
                    <a:pt x="0" y="475"/>
                  </a:cubicBezTo>
                  <a:cubicBezTo>
                    <a:pt x="0" y="549"/>
                    <a:pt x="23" y="601"/>
                    <a:pt x="67" y="633"/>
                  </a:cubicBezTo>
                  <a:cubicBezTo>
                    <a:pt x="107" y="663"/>
                    <a:pt x="170" y="688"/>
                    <a:pt x="274" y="688"/>
                  </a:cubicBezTo>
                  <a:cubicBezTo>
                    <a:pt x="366" y="688"/>
                    <a:pt x="436" y="668"/>
                    <a:pt x="482" y="637"/>
                  </a:cubicBezTo>
                  <a:cubicBezTo>
                    <a:pt x="530" y="604"/>
                    <a:pt x="557" y="566"/>
                    <a:pt x="559" y="497"/>
                  </a:cubicBezTo>
                  <a:lnTo>
                    <a:pt x="559" y="185"/>
                  </a:ln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00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590" name="Google Shape;590;p48"/>
          <p:cNvSpPr txBox="1"/>
          <p:nvPr>
            <p:ph idx="1" type="body"/>
          </p:nvPr>
        </p:nvSpPr>
        <p:spPr>
          <a:xfrm>
            <a:off x="628676" y="1634738"/>
            <a:ext cx="7886700" cy="1874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indent="-3175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-3175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-3175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-3175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-323850" lvl="5" marL="2743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23850" lvl="6" marL="3200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2385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mages 3-Up (DARK)">
  <p:cSld name="Images 3-Up (DARK)"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49"/>
          <p:cNvSpPr txBox="1"/>
          <p:nvPr/>
        </p:nvSpPr>
        <p:spPr>
          <a:xfrm>
            <a:off x="4444183" y="4882121"/>
            <a:ext cx="255600" cy="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solidFill>
                  <a:srgbClr val="B4B4B4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sz="600">
              <a:solidFill>
                <a:srgbClr val="B4B4B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93" name="Google Shape;593;p49"/>
          <p:cNvSpPr txBox="1"/>
          <p:nvPr/>
        </p:nvSpPr>
        <p:spPr>
          <a:xfrm>
            <a:off x="7322860" y="4882121"/>
            <a:ext cx="1409700" cy="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B4B4B4"/>
                </a:solidFill>
                <a:latin typeface="Roboto"/>
                <a:ea typeface="Roboto"/>
                <a:cs typeface="Roboto"/>
                <a:sym typeface="Roboto"/>
              </a:rPr>
              <a:t>© Cloudera, Inc. All rights reserved.</a:t>
            </a:r>
            <a:endParaRPr sz="1100"/>
          </a:p>
        </p:txBody>
      </p:sp>
      <p:grpSp>
        <p:nvGrpSpPr>
          <p:cNvPr id="594" name="Google Shape;594;p49"/>
          <p:cNvGrpSpPr/>
          <p:nvPr/>
        </p:nvGrpSpPr>
        <p:grpSpPr>
          <a:xfrm>
            <a:off x="411465" y="4865945"/>
            <a:ext cx="534664" cy="104094"/>
            <a:chOff x="382588" y="4784726"/>
            <a:chExt cx="896937" cy="174625"/>
          </a:xfrm>
        </p:grpSpPr>
        <p:sp>
          <p:nvSpPr>
            <p:cNvPr id="595" name="Google Shape;595;p49"/>
            <p:cNvSpPr/>
            <p:nvPr/>
          </p:nvSpPr>
          <p:spPr>
            <a:xfrm>
              <a:off x="1087438" y="4824413"/>
              <a:ext cx="77788" cy="134938"/>
            </a:xfrm>
            <a:custGeom>
              <a:rect b="b" l="l" r="r" t="t"/>
              <a:pathLst>
                <a:path extrusionOk="0" h="666" w="390">
                  <a:moveTo>
                    <a:pt x="347" y="0"/>
                  </a:moveTo>
                  <a:lnTo>
                    <a:pt x="347" y="0"/>
                  </a:lnTo>
                  <a:cubicBezTo>
                    <a:pt x="303" y="0"/>
                    <a:pt x="259" y="5"/>
                    <a:pt x="217" y="17"/>
                  </a:cubicBezTo>
                  <a:cubicBezTo>
                    <a:pt x="197" y="23"/>
                    <a:pt x="178" y="30"/>
                    <a:pt x="161" y="38"/>
                  </a:cubicBezTo>
                  <a:cubicBezTo>
                    <a:pt x="158" y="33"/>
                    <a:pt x="154" y="28"/>
                    <a:pt x="149" y="24"/>
                  </a:cubicBezTo>
                  <a:cubicBezTo>
                    <a:pt x="132" y="7"/>
                    <a:pt x="112" y="0"/>
                    <a:pt x="89" y="0"/>
                  </a:cubicBezTo>
                  <a:lnTo>
                    <a:pt x="0" y="0"/>
                  </a:lnTo>
                  <a:lnTo>
                    <a:pt x="0" y="666"/>
                  </a:lnTo>
                  <a:lnTo>
                    <a:pt x="174" y="666"/>
                  </a:lnTo>
                  <a:lnTo>
                    <a:pt x="174" y="320"/>
                  </a:lnTo>
                  <a:cubicBezTo>
                    <a:pt x="174" y="253"/>
                    <a:pt x="185" y="226"/>
                    <a:pt x="209" y="203"/>
                  </a:cubicBezTo>
                  <a:cubicBezTo>
                    <a:pt x="231" y="180"/>
                    <a:pt x="267" y="168"/>
                    <a:pt x="315" y="168"/>
                  </a:cubicBezTo>
                  <a:lnTo>
                    <a:pt x="390" y="168"/>
                  </a:lnTo>
                  <a:lnTo>
                    <a:pt x="390" y="0"/>
                  </a:lnTo>
                  <a:lnTo>
                    <a:pt x="347" y="0"/>
                  </a:ln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00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96" name="Google Shape;596;p49"/>
            <p:cNvSpPr/>
            <p:nvPr/>
          </p:nvSpPr>
          <p:spPr>
            <a:xfrm>
              <a:off x="512763" y="4784726"/>
              <a:ext cx="33338" cy="173038"/>
            </a:xfrm>
            <a:custGeom>
              <a:rect b="b" l="l" r="r" t="t"/>
              <a:pathLst>
                <a:path extrusionOk="0" h="862" w="173">
                  <a:moveTo>
                    <a:pt x="89" y="0"/>
                  </a:moveTo>
                  <a:lnTo>
                    <a:pt x="89" y="0"/>
                  </a:lnTo>
                  <a:lnTo>
                    <a:pt x="0" y="0"/>
                  </a:lnTo>
                  <a:lnTo>
                    <a:pt x="0" y="780"/>
                  </a:lnTo>
                  <a:cubicBezTo>
                    <a:pt x="0" y="803"/>
                    <a:pt x="7" y="822"/>
                    <a:pt x="24" y="838"/>
                  </a:cubicBezTo>
                  <a:cubicBezTo>
                    <a:pt x="41" y="854"/>
                    <a:pt x="61" y="862"/>
                    <a:pt x="84" y="862"/>
                  </a:cubicBezTo>
                  <a:lnTo>
                    <a:pt x="173" y="862"/>
                  </a:lnTo>
                  <a:lnTo>
                    <a:pt x="173" y="81"/>
                  </a:lnTo>
                  <a:cubicBezTo>
                    <a:pt x="173" y="58"/>
                    <a:pt x="165" y="38"/>
                    <a:pt x="149" y="23"/>
                  </a:cubicBezTo>
                  <a:cubicBezTo>
                    <a:pt x="131" y="7"/>
                    <a:pt x="112" y="0"/>
                    <a:pt x="89" y="0"/>
                  </a:cubicBez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00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97" name="Google Shape;597;p49"/>
            <p:cNvSpPr/>
            <p:nvPr/>
          </p:nvSpPr>
          <p:spPr>
            <a:xfrm>
              <a:off x="560388" y="4821238"/>
              <a:ext cx="119063" cy="138113"/>
            </a:xfrm>
            <a:custGeom>
              <a:rect b="b" l="l" r="r" t="t"/>
              <a:pathLst>
                <a:path extrusionOk="0" h="688" w="607">
                  <a:moveTo>
                    <a:pt x="302" y="0"/>
                  </a:moveTo>
                  <a:lnTo>
                    <a:pt x="302" y="0"/>
                  </a:lnTo>
                  <a:cubicBezTo>
                    <a:pt x="498" y="0"/>
                    <a:pt x="607" y="130"/>
                    <a:pt x="607" y="345"/>
                  </a:cubicBezTo>
                  <a:cubicBezTo>
                    <a:pt x="607" y="560"/>
                    <a:pt x="498" y="688"/>
                    <a:pt x="302" y="688"/>
                  </a:cubicBezTo>
                  <a:cubicBezTo>
                    <a:pt x="103" y="688"/>
                    <a:pt x="0" y="560"/>
                    <a:pt x="0" y="345"/>
                  </a:cubicBezTo>
                  <a:cubicBezTo>
                    <a:pt x="0" y="130"/>
                    <a:pt x="103" y="0"/>
                    <a:pt x="302" y="0"/>
                  </a:cubicBezTo>
                  <a:close/>
                  <a:moveTo>
                    <a:pt x="302" y="547"/>
                  </a:moveTo>
                  <a:lnTo>
                    <a:pt x="302" y="547"/>
                  </a:lnTo>
                  <a:cubicBezTo>
                    <a:pt x="405" y="547"/>
                    <a:pt x="438" y="439"/>
                    <a:pt x="438" y="347"/>
                  </a:cubicBezTo>
                  <a:cubicBezTo>
                    <a:pt x="438" y="256"/>
                    <a:pt x="405" y="146"/>
                    <a:pt x="302" y="146"/>
                  </a:cubicBezTo>
                  <a:cubicBezTo>
                    <a:pt x="199" y="146"/>
                    <a:pt x="168" y="256"/>
                    <a:pt x="168" y="347"/>
                  </a:cubicBezTo>
                  <a:cubicBezTo>
                    <a:pt x="168" y="439"/>
                    <a:pt x="199" y="547"/>
                    <a:pt x="302" y="547"/>
                  </a:cubicBez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00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98" name="Google Shape;598;p49"/>
            <p:cNvSpPr/>
            <p:nvPr/>
          </p:nvSpPr>
          <p:spPr>
            <a:xfrm>
              <a:off x="382588" y="4821238"/>
              <a:ext cx="117475" cy="138113"/>
            </a:xfrm>
            <a:custGeom>
              <a:rect b="b" l="l" r="r" t="t"/>
              <a:pathLst>
                <a:path extrusionOk="0" h="689" w="592">
                  <a:moveTo>
                    <a:pt x="303" y="547"/>
                  </a:moveTo>
                  <a:lnTo>
                    <a:pt x="303" y="547"/>
                  </a:lnTo>
                  <a:cubicBezTo>
                    <a:pt x="199" y="547"/>
                    <a:pt x="168" y="439"/>
                    <a:pt x="168" y="347"/>
                  </a:cubicBezTo>
                  <a:cubicBezTo>
                    <a:pt x="168" y="256"/>
                    <a:pt x="199" y="146"/>
                    <a:pt x="303" y="146"/>
                  </a:cubicBezTo>
                  <a:cubicBezTo>
                    <a:pt x="356" y="146"/>
                    <a:pt x="391" y="176"/>
                    <a:pt x="412" y="217"/>
                  </a:cubicBezTo>
                  <a:lnTo>
                    <a:pt x="592" y="217"/>
                  </a:lnTo>
                  <a:cubicBezTo>
                    <a:pt x="556" y="80"/>
                    <a:pt x="456" y="0"/>
                    <a:pt x="303" y="0"/>
                  </a:cubicBezTo>
                  <a:cubicBezTo>
                    <a:pt x="103" y="0"/>
                    <a:pt x="0" y="130"/>
                    <a:pt x="0" y="345"/>
                  </a:cubicBezTo>
                  <a:cubicBezTo>
                    <a:pt x="0" y="560"/>
                    <a:pt x="103" y="689"/>
                    <a:pt x="303" y="689"/>
                  </a:cubicBezTo>
                  <a:cubicBezTo>
                    <a:pt x="456" y="689"/>
                    <a:pt x="556" y="609"/>
                    <a:pt x="592" y="473"/>
                  </a:cubicBezTo>
                  <a:lnTo>
                    <a:pt x="474" y="473"/>
                  </a:lnTo>
                  <a:cubicBezTo>
                    <a:pt x="474" y="473"/>
                    <a:pt x="442" y="473"/>
                    <a:pt x="424" y="491"/>
                  </a:cubicBezTo>
                  <a:cubicBezTo>
                    <a:pt x="392" y="520"/>
                    <a:pt x="367" y="547"/>
                    <a:pt x="303" y="547"/>
                  </a:cubicBez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00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99" name="Google Shape;599;p49"/>
            <p:cNvSpPr/>
            <p:nvPr/>
          </p:nvSpPr>
          <p:spPr>
            <a:xfrm>
              <a:off x="692151" y="4824413"/>
              <a:ext cx="114299" cy="134938"/>
            </a:xfrm>
            <a:custGeom>
              <a:rect b="b" l="l" r="r" t="t"/>
              <a:pathLst>
                <a:path extrusionOk="0" h="672" w="577">
                  <a:moveTo>
                    <a:pt x="553" y="25"/>
                  </a:moveTo>
                  <a:lnTo>
                    <a:pt x="553" y="25"/>
                  </a:lnTo>
                  <a:cubicBezTo>
                    <a:pt x="538" y="8"/>
                    <a:pt x="518" y="0"/>
                    <a:pt x="492" y="0"/>
                  </a:cubicBezTo>
                  <a:lnTo>
                    <a:pt x="406" y="0"/>
                  </a:lnTo>
                  <a:lnTo>
                    <a:pt x="406" y="417"/>
                  </a:lnTo>
                  <a:cubicBezTo>
                    <a:pt x="406" y="457"/>
                    <a:pt x="393" y="486"/>
                    <a:pt x="370" y="504"/>
                  </a:cubicBezTo>
                  <a:cubicBezTo>
                    <a:pt x="346" y="522"/>
                    <a:pt x="318" y="531"/>
                    <a:pt x="288" y="531"/>
                  </a:cubicBezTo>
                  <a:cubicBezTo>
                    <a:pt x="259" y="531"/>
                    <a:pt x="232" y="522"/>
                    <a:pt x="208" y="504"/>
                  </a:cubicBezTo>
                  <a:cubicBezTo>
                    <a:pt x="184" y="486"/>
                    <a:pt x="172" y="457"/>
                    <a:pt x="172" y="417"/>
                  </a:cubicBezTo>
                  <a:lnTo>
                    <a:pt x="172" y="85"/>
                  </a:lnTo>
                  <a:cubicBezTo>
                    <a:pt x="172" y="61"/>
                    <a:pt x="164" y="41"/>
                    <a:pt x="148" y="25"/>
                  </a:cubicBezTo>
                  <a:cubicBezTo>
                    <a:pt x="132" y="8"/>
                    <a:pt x="112" y="0"/>
                    <a:pt x="88" y="0"/>
                  </a:cubicBezTo>
                  <a:lnTo>
                    <a:pt x="0" y="0"/>
                  </a:lnTo>
                  <a:lnTo>
                    <a:pt x="0" y="387"/>
                  </a:lnTo>
                  <a:cubicBezTo>
                    <a:pt x="0" y="505"/>
                    <a:pt x="34" y="577"/>
                    <a:pt x="93" y="618"/>
                  </a:cubicBezTo>
                  <a:cubicBezTo>
                    <a:pt x="151" y="659"/>
                    <a:pt x="216" y="672"/>
                    <a:pt x="288" y="672"/>
                  </a:cubicBezTo>
                  <a:cubicBezTo>
                    <a:pt x="362" y="672"/>
                    <a:pt x="426" y="659"/>
                    <a:pt x="485" y="618"/>
                  </a:cubicBezTo>
                  <a:cubicBezTo>
                    <a:pt x="544" y="577"/>
                    <a:pt x="577" y="505"/>
                    <a:pt x="577" y="387"/>
                  </a:cubicBezTo>
                  <a:lnTo>
                    <a:pt x="577" y="85"/>
                  </a:lnTo>
                  <a:cubicBezTo>
                    <a:pt x="577" y="61"/>
                    <a:pt x="569" y="41"/>
                    <a:pt x="553" y="25"/>
                  </a:cubicBez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00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00" name="Google Shape;600;p49"/>
            <p:cNvSpPr/>
            <p:nvPr/>
          </p:nvSpPr>
          <p:spPr>
            <a:xfrm>
              <a:off x="820738" y="4784726"/>
              <a:ext cx="122237" cy="174624"/>
            </a:xfrm>
            <a:custGeom>
              <a:rect b="b" l="l" r="r" t="t"/>
              <a:pathLst>
                <a:path extrusionOk="0" h="868" w="618">
                  <a:moveTo>
                    <a:pt x="308" y="726"/>
                  </a:moveTo>
                  <a:lnTo>
                    <a:pt x="308" y="726"/>
                  </a:lnTo>
                  <a:cubicBezTo>
                    <a:pt x="203" y="726"/>
                    <a:pt x="171" y="618"/>
                    <a:pt x="171" y="526"/>
                  </a:cubicBezTo>
                  <a:cubicBezTo>
                    <a:pt x="171" y="435"/>
                    <a:pt x="203" y="325"/>
                    <a:pt x="308" y="325"/>
                  </a:cubicBezTo>
                  <a:cubicBezTo>
                    <a:pt x="413" y="325"/>
                    <a:pt x="446" y="434"/>
                    <a:pt x="446" y="525"/>
                  </a:cubicBezTo>
                  <a:lnTo>
                    <a:pt x="446" y="527"/>
                  </a:lnTo>
                  <a:cubicBezTo>
                    <a:pt x="446" y="618"/>
                    <a:pt x="413" y="726"/>
                    <a:pt x="308" y="726"/>
                  </a:cubicBezTo>
                  <a:close/>
                  <a:moveTo>
                    <a:pt x="593" y="23"/>
                  </a:moveTo>
                  <a:lnTo>
                    <a:pt x="593" y="23"/>
                  </a:lnTo>
                  <a:cubicBezTo>
                    <a:pt x="576" y="7"/>
                    <a:pt x="557" y="0"/>
                    <a:pt x="533" y="0"/>
                  </a:cubicBezTo>
                  <a:lnTo>
                    <a:pt x="446" y="0"/>
                  </a:lnTo>
                  <a:lnTo>
                    <a:pt x="446" y="246"/>
                  </a:lnTo>
                  <a:cubicBezTo>
                    <a:pt x="420" y="221"/>
                    <a:pt x="364" y="179"/>
                    <a:pt x="280" y="179"/>
                  </a:cubicBezTo>
                  <a:cubicBezTo>
                    <a:pt x="102" y="179"/>
                    <a:pt x="0" y="309"/>
                    <a:pt x="0" y="524"/>
                  </a:cubicBezTo>
                  <a:cubicBezTo>
                    <a:pt x="0" y="739"/>
                    <a:pt x="106" y="868"/>
                    <a:pt x="308" y="868"/>
                  </a:cubicBezTo>
                  <a:cubicBezTo>
                    <a:pt x="506" y="868"/>
                    <a:pt x="616" y="740"/>
                    <a:pt x="618" y="527"/>
                  </a:cubicBezTo>
                  <a:lnTo>
                    <a:pt x="618" y="81"/>
                  </a:lnTo>
                  <a:cubicBezTo>
                    <a:pt x="618" y="58"/>
                    <a:pt x="609" y="38"/>
                    <a:pt x="593" y="23"/>
                  </a:cubicBez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00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01" name="Google Shape;601;p49"/>
            <p:cNvSpPr/>
            <p:nvPr/>
          </p:nvSpPr>
          <p:spPr>
            <a:xfrm>
              <a:off x="955676" y="4821238"/>
              <a:ext cx="119062" cy="138113"/>
            </a:xfrm>
            <a:custGeom>
              <a:rect b="b" l="l" r="r" t="t"/>
              <a:pathLst>
                <a:path extrusionOk="0" h="689" w="606">
                  <a:moveTo>
                    <a:pt x="303" y="146"/>
                  </a:moveTo>
                  <a:lnTo>
                    <a:pt x="303" y="146"/>
                  </a:lnTo>
                  <a:cubicBezTo>
                    <a:pt x="231" y="146"/>
                    <a:pt x="184" y="200"/>
                    <a:pt x="178" y="262"/>
                  </a:cubicBezTo>
                  <a:lnTo>
                    <a:pt x="429" y="262"/>
                  </a:lnTo>
                  <a:cubicBezTo>
                    <a:pt x="428" y="200"/>
                    <a:pt x="373" y="146"/>
                    <a:pt x="303" y="146"/>
                  </a:cubicBezTo>
                  <a:close/>
                  <a:moveTo>
                    <a:pt x="606" y="307"/>
                  </a:moveTo>
                  <a:lnTo>
                    <a:pt x="606" y="307"/>
                  </a:lnTo>
                  <a:cubicBezTo>
                    <a:pt x="606" y="320"/>
                    <a:pt x="603" y="333"/>
                    <a:pt x="597" y="345"/>
                  </a:cubicBezTo>
                  <a:cubicBezTo>
                    <a:pt x="593" y="353"/>
                    <a:pt x="588" y="359"/>
                    <a:pt x="582" y="366"/>
                  </a:cubicBezTo>
                  <a:cubicBezTo>
                    <a:pt x="566" y="382"/>
                    <a:pt x="547" y="391"/>
                    <a:pt x="524" y="391"/>
                  </a:cubicBezTo>
                  <a:lnTo>
                    <a:pt x="172" y="391"/>
                  </a:lnTo>
                  <a:cubicBezTo>
                    <a:pt x="176" y="470"/>
                    <a:pt x="216" y="547"/>
                    <a:pt x="303" y="547"/>
                  </a:cubicBezTo>
                  <a:cubicBezTo>
                    <a:pt x="368" y="547"/>
                    <a:pt x="393" y="520"/>
                    <a:pt x="424" y="491"/>
                  </a:cubicBezTo>
                  <a:cubicBezTo>
                    <a:pt x="442" y="473"/>
                    <a:pt x="474" y="473"/>
                    <a:pt x="474" y="473"/>
                  </a:cubicBezTo>
                  <a:lnTo>
                    <a:pt x="593" y="473"/>
                  </a:lnTo>
                  <a:cubicBezTo>
                    <a:pt x="556" y="609"/>
                    <a:pt x="457" y="689"/>
                    <a:pt x="303" y="689"/>
                  </a:cubicBezTo>
                  <a:cubicBezTo>
                    <a:pt x="104" y="689"/>
                    <a:pt x="0" y="560"/>
                    <a:pt x="0" y="345"/>
                  </a:cubicBezTo>
                  <a:cubicBezTo>
                    <a:pt x="0" y="130"/>
                    <a:pt x="104" y="0"/>
                    <a:pt x="303" y="0"/>
                  </a:cubicBezTo>
                  <a:cubicBezTo>
                    <a:pt x="457" y="0"/>
                    <a:pt x="556" y="80"/>
                    <a:pt x="593" y="217"/>
                  </a:cubicBezTo>
                  <a:cubicBezTo>
                    <a:pt x="599" y="242"/>
                    <a:pt x="603" y="268"/>
                    <a:pt x="606" y="297"/>
                  </a:cubicBezTo>
                  <a:lnTo>
                    <a:pt x="606" y="307"/>
                  </a:ln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00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02" name="Google Shape;602;p49"/>
            <p:cNvSpPr/>
            <p:nvPr/>
          </p:nvSpPr>
          <p:spPr>
            <a:xfrm>
              <a:off x="1169988" y="4821238"/>
              <a:ext cx="109537" cy="138113"/>
            </a:xfrm>
            <a:custGeom>
              <a:rect b="b" l="l" r="r" t="t"/>
              <a:pathLst>
                <a:path extrusionOk="0" h="688" w="559">
                  <a:moveTo>
                    <a:pt x="372" y="508"/>
                  </a:moveTo>
                  <a:lnTo>
                    <a:pt x="372" y="508"/>
                  </a:lnTo>
                  <a:cubicBezTo>
                    <a:pt x="345" y="534"/>
                    <a:pt x="309" y="547"/>
                    <a:pt x="263" y="547"/>
                  </a:cubicBezTo>
                  <a:cubicBezTo>
                    <a:pt x="249" y="547"/>
                    <a:pt x="203" y="544"/>
                    <a:pt x="184" y="526"/>
                  </a:cubicBezTo>
                  <a:cubicBezTo>
                    <a:pt x="170" y="513"/>
                    <a:pt x="161" y="499"/>
                    <a:pt x="161" y="475"/>
                  </a:cubicBezTo>
                  <a:cubicBezTo>
                    <a:pt x="161" y="457"/>
                    <a:pt x="168" y="440"/>
                    <a:pt x="179" y="429"/>
                  </a:cubicBezTo>
                  <a:cubicBezTo>
                    <a:pt x="203" y="403"/>
                    <a:pt x="230" y="399"/>
                    <a:pt x="288" y="386"/>
                  </a:cubicBezTo>
                  <a:cubicBezTo>
                    <a:pt x="327" y="378"/>
                    <a:pt x="373" y="364"/>
                    <a:pt x="398" y="350"/>
                  </a:cubicBezTo>
                  <a:lnTo>
                    <a:pt x="398" y="400"/>
                  </a:lnTo>
                  <a:cubicBezTo>
                    <a:pt x="398" y="446"/>
                    <a:pt x="399" y="483"/>
                    <a:pt x="372" y="508"/>
                  </a:cubicBezTo>
                  <a:close/>
                  <a:moveTo>
                    <a:pt x="559" y="185"/>
                  </a:moveTo>
                  <a:lnTo>
                    <a:pt x="559" y="185"/>
                  </a:lnTo>
                  <a:cubicBezTo>
                    <a:pt x="559" y="126"/>
                    <a:pt x="534" y="80"/>
                    <a:pt x="486" y="47"/>
                  </a:cubicBezTo>
                  <a:cubicBezTo>
                    <a:pt x="440" y="17"/>
                    <a:pt x="371" y="0"/>
                    <a:pt x="278" y="0"/>
                  </a:cubicBezTo>
                  <a:cubicBezTo>
                    <a:pt x="196" y="0"/>
                    <a:pt x="131" y="20"/>
                    <a:pt x="87" y="57"/>
                  </a:cubicBezTo>
                  <a:cubicBezTo>
                    <a:pt x="47" y="90"/>
                    <a:pt x="23" y="135"/>
                    <a:pt x="17" y="185"/>
                  </a:cubicBezTo>
                  <a:lnTo>
                    <a:pt x="183" y="185"/>
                  </a:lnTo>
                  <a:cubicBezTo>
                    <a:pt x="191" y="165"/>
                    <a:pt x="205" y="152"/>
                    <a:pt x="224" y="146"/>
                  </a:cubicBezTo>
                  <a:cubicBezTo>
                    <a:pt x="242" y="139"/>
                    <a:pt x="262" y="136"/>
                    <a:pt x="286" y="136"/>
                  </a:cubicBezTo>
                  <a:cubicBezTo>
                    <a:pt x="315" y="136"/>
                    <a:pt x="335" y="139"/>
                    <a:pt x="356" y="147"/>
                  </a:cubicBezTo>
                  <a:cubicBezTo>
                    <a:pt x="381" y="156"/>
                    <a:pt x="394" y="170"/>
                    <a:pt x="394" y="195"/>
                  </a:cubicBezTo>
                  <a:cubicBezTo>
                    <a:pt x="394" y="221"/>
                    <a:pt x="358" y="246"/>
                    <a:pt x="286" y="255"/>
                  </a:cubicBezTo>
                  <a:cubicBezTo>
                    <a:pt x="198" y="266"/>
                    <a:pt x="129" y="276"/>
                    <a:pt x="66" y="322"/>
                  </a:cubicBezTo>
                  <a:cubicBezTo>
                    <a:pt x="26" y="352"/>
                    <a:pt x="0" y="406"/>
                    <a:pt x="0" y="475"/>
                  </a:cubicBezTo>
                  <a:cubicBezTo>
                    <a:pt x="0" y="549"/>
                    <a:pt x="23" y="601"/>
                    <a:pt x="67" y="633"/>
                  </a:cubicBezTo>
                  <a:cubicBezTo>
                    <a:pt x="107" y="663"/>
                    <a:pt x="170" y="688"/>
                    <a:pt x="274" y="688"/>
                  </a:cubicBezTo>
                  <a:cubicBezTo>
                    <a:pt x="366" y="688"/>
                    <a:pt x="436" y="668"/>
                    <a:pt x="482" y="637"/>
                  </a:cubicBezTo>
                  <a:cubicBezTo>
                    <a:pt x="530" y="604"/>
                    <a:pt x="557" y="566"/>
                    <a:pt x="559" y="497"/>
                  </a:cubicBezTo>
                  <a:lnTo>
                    <a:pt x="559" y="185"/>
                  </a:ln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00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cxnSp>
        <p:nvCxnSpPr>
          <p:cNvPr id="603" name="Google Shape;603;p49"/>
          <p:cNvCxnSpPr/>
          <p:nvPr/>
        </p:nvCxnSpPr>
        <p:spPr>
          <a:xfrm>
            <a:off x="411480" y="412170"/>
            <a:ext cx="8321100" cy="0"/>
          </a:xfrm>
          <a:prstGeom prst="straightConnector1">
            <a:avLst/>
          </a:prstGeom>
          <a:noFill/>
          <a:ln cap="flat" cmpd="sng" w="9525">
            <a:solidFill>
              <a:srgbClr val="B4B4B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04" name="Google Shape;604;p49"/>
          <p:cNvSpPr txBox="1"/>
          <p:nvPr>
            <p:ph type="title"/>
          </p:nvPr>
        </p:nvSpPr>
        <p:spPr>
          <a:xfrm>
            <a:off x="411480" y="444985"/>
            <a:ext cx="8321100" cy="435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Lato"/>
              <a:buNone/>
              <a:defRPr b="0" i="0" sz="23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4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4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4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4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4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4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4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05" name="Google Shape;605;p49"/>
          <p:cNvSpPr txBox="1"/>
          <p:nvPr>
            <p:ph idx="1" type="body"/>
          </p:nvPr>
        </p:nvSpPr>
        <p:spPr>
          <a:xfrm>
            <a:off x="411480" y="880215"/>
            <a:ext cx="8321100" cy="3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rtl="0" algn="l"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0" i="0" sz="17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-228600" lvl="2" marL="1371600" marR="0" rtl="0" algn="l"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-228600" lvl="3" marL="1828800" marR="0" rtl="0" algn="l"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-228600" lvl="4" marL="2286000" marR="0" rtl="0" algn="l"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-323850" lvl="5" marL="2743200" marR="0" rtl="0" algn="l"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23850" lvl="6" marL="3200400" marR="0" rtl="0" algn="l"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2385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606" name="Google Shape;606;p49"/>
          <p:cNvSpPr/>
          <p:nvPr>
            <p:ph idx="2" type="pic"/>
          </p:nvPr>
        </p:nvSpPr>
        <p:spPr>
          <a:xfrm>
            <a:off x="411480" y="1310879"/>
            <a:ext cx="25347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800" u="none" cap="none" strike="noStrike">
                <a:solidFill>
                  <a:srgbClr val="595B59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lvl="2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800" u="none" cap="none" strike="noStrike">
                <a:solidFill>
                  <a:srgbClr val="595B59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800" u="none" cap="none" strike="noStrike">
                <a:solidFill>
                  <a:srgbClr val="595B59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800" u="none" cap="none" strike="noStrike">
                <a:solidFill>
                  <a:srgbClr val="595B59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lvl="5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607" name="Google Shape;607;p49"/>
          <p:cNvSpPr/>
          <p:nvPr>
            <p:ph idx="3" type="pic"/>
          </p:nvPr>
        </p:nvSpPr>
        <p:spPr>
          <a:xfrm>
            <a:off x="3316969" y="1310879"/>
            <a:ext cx="25347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800" u="none" cap="none" strike="noStrike">
                <a:solidFill>
                  <a:srgbClr val="595B59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lvl="2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800" u="none" cap="none" strike="noStrike">
                <a:solidFill>
                  <a:srgbClr val="595B59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800" u="none" cap="none" strike="noStrike">
                <a:solidFill>
                  <a:srgbClr val="595B59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800" u="none" cap="none" strike="noStrike">
                <a:solidFill>
                  <a:srgbClr val="595B59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lvl="5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608" name="Google Shape;608;p49"/>
          <p:cNvSpPr/>
          <p:nvPr>
            <p:ph idx="4" type="pic"/>
          </p:nvPr>
        </p:nvSpPr>
        <p:spPr>
          <a:xfrm>
            <a:off x="6197679" y="1310879"/>
            <a:ext cx="25347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800" u="none" cap="none" strike="noStrike">
                <a:solidFill>
                  <a:srgbClr val="595B59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lvl="2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800" u="none" cap="none" strike="noStrike">
                <a:solidFill>
                  <a:srgbClr val="595B59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800" u="none" cap="none" strike="noStrike">
                <a:solidFill>
                  <a:srgbClr val="595B59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800" u="none" cap="none" strike="noStrike">
                <a:solidFill>
                  <a:srgbClr val="595B59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lvl="5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Grid (DARK)">
  <p:cSld name="Picture Grid (DARK)"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50"/>
          <p:cNvSpPr txBox="1"/>
          <p:nvPr/>
        </p:nvSpPr>
        <p:spPr>
          <a:xfrm>
            <a:off x="4444183" y="4882121"/>
            <a:ext cx="255600" cy="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solidFill>
                  <a:srgbClr val="B4B4B4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sz="600">
              <a:solidFill>
                <a:srgbClr val="B4B4B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11" name="Google Shape;611;p50"/>
          <p:cNvSpPr/>
          <p:nvPr/>
        </p:nvSpPr>
        <p:spPr>
          <a:xfrm>
            <a:off x="3954780" y="2447137"/>
            <a:ext cx="1234440" cy="247044"/>
          </a:xfrm>
          <a:custGeom>
            <a:rect b="b" l="l" r="r" t="t"/>
            <a:pathLst>
              <a:path extrusionOk="0" h="1428" w="7139">
                <a:moveTo>
                  <a:pt x="6157" y="323"/>
                </a:moveTo>
                <a:cubicBezTo>
                  <a:pt x="6087" y="323"/>
                  <a:pt x="6019" y="333"/>
                  <a:pt x="5952" y="352"/>
                </a:cubicBezTo>
                <a:cubicBezTo>
                  <a:pt x="5921" y="360"/>
                  <a:pt x="5891" y="372"/>
                  <a:pt x="5863" y="386"/>
                </a:cubicBezTo>
                <a:cubicBezTo>
                  <a:pt x="5858" y="377"/>
                  <a:pt x="5851" y="370"/>
                  <a:pt x="5844" y="362"/>
                </a:cubicBezTo>
                <a:cubicBezTo>
                  <a:pt x="5818" y="336"/>
                  <a:pt x="5787" y="323"/>
                  <a:pt x="5750" y="323"/>
                </a:cubicBezTo>
                <a:lnTo>
                  <a:pt x="5610" y="323"/>
                </a:lnTo>
                <a:lnTo>
                  <a:pt x="5610" y="1416"/>
                </a:lnTo>
                <a:lnTo>
                  <a:pt x="5883" y="1416"/>
                </a:lnTo>
                <a:lnTo>
                  <a:pt x="5883" y="848"/>
                </a:lnTo>
                <a:cubicBezTo>
                  <a:pt x="5883" y="738"/>
                  <a:pt x="5901" y="696"/>
                  <a:pt x="5938" y="657"/>
                </a:cubicBezTo>
                <a:cubicBezTo>
                  <a:pt x="5975" y="619"/>
                  <a:pt x="6030" y="600"/>
                  <a:pt x="6105" y="600"/>
                </a:cubicBezTo>
                <a:lnTo>
                  <a:pt x="6223" y="600"/>
                </a:lnTo>
                <a:lnTo>
                  <a:pt x="6223" y="322"/>
                </a:lnTo>
                <a:lnTo>
                  <a:pt x="6157" y="322"/>
                </a:lnTo>
                <a:lnTo>
                  <a:pt x="6157" y="323"/>
                </a:lnTo>
                <a:close/>
                <a:moveTo>
                  <a:pt x="1033" y="0"/>
                </a:moveTo>
                <a:lnTo>
                  <a:pt x="1033" y="1281"/>
                </a:lnTo>
                <a:cubicBezTo>
                  <a:pt x="1033" y="1319"/>
                  <a:pt x="1046" y="1351"/>
                  <a:pt x="1072" y="1377"/>
                </a:cubicBezTo>
                <a:cubicBezTo>
                  <a:pt x="1098" y="1403"/>
                  <a:pt x="1129" y="1416"/>
                  <a:pt x="1166" y="1416"/>
                </a:cubicBezTo>
                <a:lnTo>
                  <a:pt x="1307" y="1416"/>
                </a:lnTo>
                <a:lnTo>
                  <a:pt x="1307" y="135"/>
                </a:lnTo>
                <a:cubicBezTo>
                  <a:pt x="1307" y="97"/>
                  <a:pt x="1294" y="64"/>
                  <a:pt x="1268" y="38"/>
                </a:cubicBezTo>
                <a:cubicBezTo>
                  <a:pt x="1241" y="12"/>
                  <a:pt x="1209" y="0"/>
                  <a:pt x="1174" y="0"/>
                </a:cubicBezTo>
                <a:lnTo>
                  <a:pt x="1033" y="0"/>
                </a:lnTo>
                <a:close/>
                <a:moveTo>
                  <a:pt x="2102" y="866"/>
                </a:moveTo>
                <a:cubicBezTo>
                  <a:pt x="2102" y="715"/>
                  <a:pt x="2051" y="535"/>
                  <a:pt x="1889" y="535"/>
                </a:cubicBezTo>
                <a:cubicBezTo>
                  <a:pt x="1727" y="535"/>
                  <a:pt x="1677" y="715"/>
                  <a:pt x="1677" y="866"/>
                </a:cubicBezTo>
                <a:cubicBezTo>
                  <a:pt x="1677" y="1017"/>
                  <a:pt x="1726" y="1194"/>
                  <a:pt x="1889" y="1194"/>
                </a:cubicBezTo>
                <a:cubicBezTo>
                  <a:pt x="2051" y="1194"/>
                  <a:pt x="2102" y="1016"/>
                  <a:pt x="2102" y="866"/>
                </a:cubicBezTo>
                <a:close/>
                <a:moveTo>
                  <a:pt x="2367" y="862"/>
                </a:moveTo>
                <a:cubicBezTo>
                  <a:pt x="2367" y="1215"/>
                  <a:pt x="2196" y="1427"/>
                  <a:pt x="1889" y="1427"/>
                </a:cubicBezTo>
                <a:cubicBezTo>
                  <a:pt x="1574" y="1427"/>
                  <a:pt x="1411" y="1215"/>
                  <a:pt x="1411" y="862"/>
                </a:cubicBezTo>
                <a:cubicBezTo>
                  <a:pt x="1411" y="509"/>
                  <a:pt x="1574" y="296"/>
                  <a:pt x="1889" y="296"/>
                </a:cubicBezTo>
                <a:cubicBezTo>
                  <a:pt x="2196" y="296"/>
                  <a:pt x="2367" y="509"/>
                  <a:pt x="2367" y="862"/>
                </a:cubicBezTo>
                <a:close/>
                <a:moveTo>
                  <a:pt x="265" y="866"/>
                </a:moveTo>
                <a:cubicBezTo>
                  <a:pt x="265" y="715"/>
                  <a:pt x="314" y="535"/>
                  <a:pt x="476" y="535"/>
                </a:cubicBezTo>
                <a:cubicBezTo>
                  <a:pt x="560" y="535"/>
                  <a:pt x="614" y="584"/>
                  <a:pt x="648" y="652"/>
                </a:cubicBezTo>
                <a:lnTo>
                  <a:pt x="932" y="652"/>
                </a:lnTo>
                <a:cubicBezTo>
                  <a:pt x="875" y="426"/>
                  <a:pt x="718" y="296"/>
                  <a:pt x="477" y="296"/>
                </a:cubicBezTo>
                <a:cubicBezTo>
                  <a:pt x="163" y="296"/>
                  <a:pt x="0" y="509"/>
                  <a:pt x="0" y="862"/>
                </a:cubicBezTo>
                <a:cubicBezTo>
                  <a:pt x="0" y="1215"/>
                  <a:pt x="163" y="1427"/>
                  <a:pt x="477" y="1427"/>
                </a:cubicBezTo>
                <a:cubicBezTo>
                  <a:pt x="718" y="1427"/>
                  <a:pt x="875" y="1297"/>
                  <a:pt x="932" y="1072"/>
                </a:cubicBezTo>
                <a:lnTo>
                  <a:pt x="746" y="1072"/>
                </a:lnTo>
                <a:cubicBezTo>
                  <a:pt x="746" y="1072"/>
                  <a:pt x="696" y="1073"/>
                  <a:pt x="667" y="1101"/>
                </a:cubicBezTo>
                <a:cubicBezTo>
                  <a:pt x="618" y="1150"/>
                  <a:pt x="578" y="1194"/>
                  <a:pt x="476" y="1194"/>
                </a:cubicBezTo>
                <a:cubicBezTo>
                  <a:pt x="314" y="1194"/>
                  <a:pt x="265" y="1016"/>
                  <a:pt x="265" y="866"/>
                </a:cubicBezTo>
                <a:close/>
                <a:moveTo>
                  <a:pt x="3243" y="321"/>
                </a:moveTo>
                <a:lnTo>
                  <a:pt x="3107" y="321"/>
                </a:lnTo>
                <a:lnTo>
                  <a:pt x="3107" y="1007"/>
                </a:lnTo>
                <a:cubicBezTo>
                  <a:pt x="3107" y="1072"/>
                  <a:pt x="3088" y="1120"/>
                  <a:pt x="3050" y="1150"/>
                </a:cubicBezTo>
                <a:cubicBezTo>
                  <a:pt x="3013" y="1180"/>
                  <a:pt x="2971" y="1195"/>
                  <a:pt x="2923" y="1195"/>
                </a:cubicBezTo>
                <a:cubicBezTo>
                  <a:pt x="2877" y="1195"/>
                  <a:pt x="2833" y="1180"/>
                  <a:pt x="2796" y="1150"/>
                </a:cubicBezTo>
                <a:cubicBezTo>
                  <a:pt x="2758" y="1119"/>
                  <a:pt x="2739" y="1072"/>
                  <a:pt x="2739" y="1007"/>
                </a:cubicBezTo>
                <a:lnTo>
                  <a:pt x="2739" y="461"/>
                </a:lnTo>
                <a:cubicBezTo>
                  <a:pt x="2739" y="423"/>
                  <a:pt x="2728" y="390"/>
                  <a:pt x="2703" y="362"/>
                </a:cubicBezTo>
                <a:cubicBezTo>
                  <a:pt x="2678" y="335"/>
                  <a:pt x="2647" y="321"/>
                  <a:pt x="2608" y="321"/>
                </a:cubicBezTo>
                <a:lnTo>
                  <a:pt x="2471" y="321"/>
                </a:lnTo>
                <a:lnTo>
                  <a:pt x="2471" y="956"/>
                </a:lnTo>
                <a:cubicBezTo>
                  <a:pt x="2471" y="1150"/>
                  <a:pt x="2522" y="1269"/>
                  <a:pt x="2615" y="1335"/>
                </a:cubicBezTo>
                <a:cubicBezTo>
                  <a:pt x="2707" y="1402"/>
                  <a:pt x="2809" y="1425"/>
                  <a:pt x="2924" y="1425"/>
                </a:cubicBezTo>
                <a:cubicBezTo>
                  <a:pt x="3038" y="1425"/>
                  <a:pt x="3141" y="1402"/>
                  <a:pt x="3233" y="1335"/>
                </a:cubicBezTo>
                <a:cubicBezTo>
                  <a:pt x="3326" y="1268"/>
                  <a:pt x="3378" y="1148"/>
                  <a:pt x="3378" y="956"/>
                </a:cubicBezTo>
                <a:lnTo>
                  <a:pt x="3378" y="460"/>
                </a:lnTo>
                <a:cubicBezTo>
                  <a:pt x="3377" y="423"/>
                  <a:pt x="3364" y="390"/>
                  <a:pt x="3339" y="362"/>
                </a:cubicBezTo>
                <a:cubicBezTo>
                  <a:pt x="3314" y="335"/>
                  <a:pt x="3283" y="321"/>
                  <a:pt x="3243" y="321"/>
                </a:cubicBezTo>
                <a:close/>
                <a:moveTo>
                  <a:pt x="4323" y="0"/>
                </a:moveTo>
                <a:lnTo>
                  <a:pt x="4185" y="0"/>
                </a:lnTo>
                <a:lnTo>
                  <a:pt x="4185" y="406"/>
                </a:lnTo>
                <a:cubicBezTo>
                  <a:pt x="4144" y="366"/>
                  <a:pt x="4057" y="296"/>
                  <a:pt x="3924" y="296"/>
                </a:cubicBezTo>
                <a:cubicBezTo>
                  <a:pt x="3645" y="296"/>
                  <a:pt x="3486" y="509"/>
                  <a:pt x="3486" y="861"/>
                </a:cubicBezTo>
                <a:cubicBezTo>
                  <a:pt x="3486" y="1214"/>
                  <a:pt x="3650" y="1426"/>
                  <a:pt x="3969" y="1426"/>
                </a:cubicBezTo>
                <a:cubicBezTo>
                  <a:pt x="4281" y="1426"/>
                  <a:pt x="4454" y="1217"/>
                  <a:pt x="4455" y="866"/>
                </a:cubicBezTo>
                <a:lnTo>
                  <a:pt x="4455" y="133"/>
                </a:lnTo>
                <a:cubicBezTo>
                  <a:pt x="4455" y="97"/>
                  <a:pt x="4442" y="64"/>
                  <a:pt x="4416" y="38"/>
                </a:cubicBezTo>
                <a:cubicBezTo>
                  <a:pt x="4391" y="12"/>
                  <a:pt x="4359" y="0"/>
                  <a:pt x="4323" y="0"/>
                </a:cubicBezTo>
                <a:close/>
                <a:moveTo>
                  <a:pt x="3753" y="866"/>
                </a:moveTo>
                <a:cubicBezTo>
                  <a:pt x="3753" y="715"/>
                  <a:pt x="3803" y="535"/>
                  <a:pt x="3968" y="535"/>
                </a:cubicBezTo>
                <a:cubicBezTo>
                  <a:pt x="4132" y="535"/>
                  <a:pt x="4184" y="713"/>
                  <a:pt x="4185" y="862"/>
                </a:cubicBezTo>
                <a:lnTo>
                  <a:pt x="4185" y="866"/>
                </a:lnTo>
                <a:cubicBezTo>
                  <a:pt x="4185" y="1017"/>
                  <a:pt x="4132" y="1194"/>
                  <a:pt x="3968" y="1194"/>
                </a:cubicBezTo>
                <a:cubicBezTo>
                  <a:pt x="3803" y="1194"/>
                  <a:pt x="3753" y="1016"/>
                  <a:pt x="3753" y="866"/>
                </a:cubicBezTo>
                <a:close/>
                <a:moveTo>
                  <a:pt x="5510" y="799"/>
                </a:moveTo>
                <a:cubicBezTo>
                  <a:pt x="5510" y="822"/>
                  <a:pt x="5506" y="843"/>
                  <a:pt x="5496" y="862"/>
                </a:cubicBezTo>
                <a:cubicBezTo>
                  <a:pt x="5491" y="874"/>
                  <a:pt x="5482" y="886"/>
                  <a:pt x="5474" y="896"/>
                </a:cubicBezTo>
                <a:cubicBezTo>
                  <a:pt x="5449" y="923"/>
                  <a:pt x="5419" y="937"/>
                  <a:pt x="5382" y="937"/>
                </a:cubicBezTo>
                <a:lnTo>
                  <a:pt x="4827" y="937"/>
                </a:lnTo>
                <a:cubicBezTo>
                  <a:pt x="4833" y="1068"/>
                  <a:pt x="4897" y="1194"/>
                  <a:pt x="5034" y="1194"/>
                </a:cubicBezTo>
                <a:cubicBezTo>
                  <a:pt x="5136" y="1194"/>
                  <a:pt x="5176" y="1148"/>
                  <a:pt x="5224" y="1100"/>
                </a:cubicBezTo>
                <a:cubicBezTo>
                  <a:pt x="5252" y="1072"/>
                  <a:pt x="5302" y="1071"/>
                  <a:pt x="5302" y="1071"/>
                </a:cubicBezTo>
                <a:lnTo>
                  <a:pt x="5488" y="1071"/>
                </a:lnTo>
                <a:cubicBezTo>
                  <a:pt x="5430" y="1295"/>
                  <a:pt x="5274" y="1426"/>
                  <a:pt x="5033" y="1426"/>
                </a:cubicBezTo>
                <a:cubicBezTo>
                  <a:pt x="4719" y="1426"/>
                  <a:pt x="4556" y="1214"/>
                  <a:pt x="4556" y="861"/>
                </a:cubicBezTo>
                <a:cubicBezTo>
                  <a:pt x="4556" y="508"/>
                  <a:pt x="4719" y="295"/>
                  <a:pt x="5033" y="295"/>
                </a:cubicBezTo>
                <a:cubicBezTo>
                  <a:pt x="5274" y="295"/>
                  <a:pt x="5430" y="425"/>
                  <a:pt x="5488" y="651"/>
                </a:cubicBezTo>
                <a:cubicBezTo>
                  <a:pt x="5498" y="691"/>
                  <a:pt x="5505" y="734"/>
                  <a:pt x="5508" y="780"/>
                </a:cubicBezTo>
                <a:lnTo>
                  <a:pt x="5510" y="799"/>
                </a:lnTo>
                <a:close/>
                <a:moveTo>
                  <a:pt x="4839" y="725"/>
                </a:moveTo>
                <a:lnTo>
                  <a:pt x="5233" y="725"/>
                </a:lnTo>
                <a:cubicBezTo>
                  <a:pt x="5232" y="623"/>
                  <a:pt x="5145" y="535"/>
                  <a:pt x="5035" y="535"/>
                </a:cubicBezTo>
                <a:cubicBezTo>
                  <a:pt x="4922" y="535"/>
                  <a:pt x="4847" y="623"/>
                  <a:pt x="4839" y="725"/>
                </a:cubicBezTo>
                <a:close/>
                <a:moveTo>
                  <a:pt x="7138" y="600"/>
                </a:moveTo>
                <a:cubicBezTo>
                  <a:pt x="7138" y="503"/>
                  <a:pt x="7100" y="427"/>
                  <a:pt x="7024" y="373"/>
                </a:cubicBezTo>
                <a:cubicBezTo>
                  <a:pt x="6952" y="322"/>
                  <a:pt x="6842" y="296"/>
                  <a:pt x="6697" y="296"/>
                </a:cubicBezTo>
                <a:cubicBezTo>
                  <a:pt x="6566" y="296"/>
                  <a:pt x="6467" y="328"/>
                  <a:pt x="6397" y="389"/>
                </a:cubicBezTo>
                <a:cubicBezTo>
                  <a:pt x="6334" y="443"/>
                  <a:pt x="6296" y="517"/>
                  <a:pt x="6286" y="600"/>
                </a:cubicBezTo>
                <a:lnTo>
                  <a:pt x="6547" y="600"/>
                </a:lnTo>
                <a:cubicBezTo>
                  <a:pt x="6560" y="566"/>
                  <a:pt x="6583" y="545"/>
                  <a:pt x="6611" y="534"/>
                </a:cubicBezTo>
                <a:cubicBezTo>
                  <a:pt x="6639" y="523"/>
                  <a:pt x="6672" y="518"/>
                  <a:pt x="6708" y="518"/>
                </a:cubicBezTo>
                <a:cubicBezTo>
                  <a:pt x="6753" y="518"/>
                  <a:pt x="6786" y="524"/>
                  <a:pt x="6819" y="536"/>
                </a:cubicBezTo>
                <a:cubicBezTo>
                  <a:pt x="6859" y="550"/>
                  <a:pt x="6879" y="575"/>
                  <a:pt x="6879" y="615"/>
                </a:cubicBezTo>
                <a:cubicBezTo>
                  <a:pt x="6879" y="658"/>
                  <a:pt x="6822" y="699"/>
                  <a:pt x="6708" y="714"/>
                </a:cubicBezTo>
                <a:cubicBezTo>
                  <a:pt x="6571" y="732"/>
                  <a:pt x="6462" y="748"/>
                  <a:pt x="6362" y="823"/>
                </a:cubicBezTo>
                <a:cubicBezTo>
                  <a:pt x="6299" y="872"/>
                  <a:pt x="6259" y="962"/>
                  <a:pt x="6259" y="1075"/>
                </a:cubicBezTo>
                <a:cubicBezTo>
                  <a:pt x="6259" y="1196"/>
                  <a:pt x="6294" y="1282"/>
                  <a:pt x="6363" y="1335"/>
                </a:cubicBezTo>
                <a:cubicBezTo>
                  <a:pt x="6425" y="1384"/>
                  <a:pt x="6525" y="1425"/>
                  <a:pt x="6688" y="1425"/>
                </a:cubicBezTo>
                <a:cubicBezTo>
                  <a:pt x="6834" y="1425"/>
                  <a:pt x="6943" y="1391"/>
                  <a:pt x="7016" y="1341"/>
                </a:cubicBezTo>
                <a:cubicBezTo>
                  <a:pt x="7091" y="1287"/>
                  <a:pt x="7133" y="1225"/>
                  <a:pt x="7135" y="1111"/>
                </a:cubicBezTo>
                <a:lnTo>
                  <a:pt x="7135" y="600"/>
                </a:lnTo>
                <a:lnTo>
                  <a:pt x="7138" y="600"/>
                </a:lnTo>
                <a:close/>
                <a:moveTo>
                  <a:pt x="6672" y="1195"/>
                </a:moveTo>
                <a:cubicBezTo>
                  <a:pt x="6649" y="1195"/>
                  <a:pt x="6579" y="1190"/>
                  <a:pt x="6548" y="1159"/>
                </a:cubicBezTo>
                <a:cubicBezTo>
                  <a:pt x="6527" y="1138"/>
                  <a:pt x="6512" y="1115"/>
                  <a:pt x="6512" y="1075"/>
                </a:cubicBezTo>
                <a:cubicBezTo>
                  <a:pt x="6512" y="1046"/>
                  <a:pt x="6522" y="1018"/>
                  <a:pt x="6539" y="999"/>
                </a:cubicBezTo>
                <a:cubicBezTo>
                  <a:pt x="6578" y="957"/>
                  <a:pt x="6620" y="951"/>
                  <a:pt x="6711" y="930"/>
                </a:cubicBezTo>
                <a:cubicBezTo>
                  <a:pt x="6771" y="916"/>
                  <a:pt x="6845" y="894"/>
                  <a:pt x="6883" y="871"/>
                </a:cubicBezTo>
                <a:lnTo>
                  <a:pt x="6883" y="953"/>
                </a:lnTo>
                <a:cubicBezTo>
                  <a:pt x="6884" y="1028"/>
                  <a:pt x="6886" y="1089"/>
                  <a:pt x="6844" y="1131"/>
                </a:cubicBezTo>
                <a:cubicBezTo>
                  <a:pt x="6802" y="1173"/>
                  <a:pt x="6744" y="1195"/>
                  <a:pt x="6672" y="1195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nfo &amp; Chart (DARK)">
  <p:cSld name="Info &amp; Chart (DARK)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51"/>
          <p:cNvSpPr/>
          <p:nvPr/>
        </p:nvSpPr>
        <p:spPr>
          <a:xfrm>
            <a:off x="411480" y="854203"/>
            <a:ext cx="2400300" cy="11310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14" name="Google Shape;614;p51"/>
          <p:cNvSpPr txBox="1"/>
          <p:nvPr/>
        </p:nvSpPr>
        <p:spPr>
          <a:xfrm>
            <a:off x="4444183" y="4882121"/>
            <a:ext cx="255600" cy="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solidFill>
                  <a:srgbClr val="B4B4B4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sz="600">
              <a:solidFill>
                <a:srgbClr val="B4B4B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15" name="Google Shape;615;p51"/>
          <p:cNvSpPr txBox="1"/>
          <p:nvPr/>
        </p:nvSpPr>
        <p:spPr>
          <a:xfrm>
            <a:off x="7322860" y="4882121"/>
            <a:ext cx="1409700" cy="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B4B4B4"/>
                </a:solidFill>
                <a:latin typeface="Roboto"/>
                <a:ea typeface="Roboto"/>
                <a:cs typeface="Roboto"/>
                <a:sym typeface="Roboto"/>
              </a:rPr>
              <a:t>© Cloudera, Inc. All rights reserved.</a:t>
            </a:r>
            <a:endParaRPr sz="1100"/>
          </a:p>
        </p:txBody>
      </p:sp>
      <p:grpSp>
        <p:nvGrpSpPr>
          <p:cNvPr id="616" name="Google Shape;616;p51"/>
          <p:cNvGrpSpPr/>
          <p:nvPr/>
        </p:nvGrpSpPr>
        <p:grpSpPr>
          <a:xfrm>
            <a:off x="411465" y="4865945"/>
            <a:ext cx="534664" cy="104094"/>
            <a:chOff x="382588" y="4784726"/>
            <a:chExt cx="896937" cy="174625"/>
          </a:xfrm>
        </p:grpSpPr>
        <p:sp>
          <p:nvSpPr>
            <p:cNvPr id="617" name="Google Shape;617;p51"/>
            <p:cNvSpPr/>
            <p:nvPr/>
          </p:nvSpPr>
          <p:spPr>
            <a:xfrm>
              <a:off x="1087438" y="4824413"/>
              <a:ext cx="77788" cy="134938"/>
            </a:xfrm>
            <a:custGeom>
              <a:rect b="b" l="l" r="r" t="t"/>
              <a:pathLst>
                <a:path extrusionOk="0" h="666" w="390">
                  <a:moveTo>
                    <a:pt x="347" y="0"/>
                  </a:moveTo>
                  <a:lnTo>
                    <a:pt x="347" y="0"/>
                  </a:lnTo>
                  <a:cubicBezTo>
                    <a:pt x="303" y="0"/>
                    <a:pt x="259" y="5"/>
                    <a:pt x="217" y="17"/>
                  </a:cubicBezTo>
                  <a:cubicBezTo>
                    <a:pt x="197" y="23"/>
                    <a:pt x="178" y="30"/>
                    <a:pt x="161" y="38"/>
                  </a:cubicBezTo>
                  <a:cubicBezTo>
                    <a:pt x="158" y="33"/>
                    <a:pt x="154" y="28"/>
                    <a:pt x="149" y="24"/>
                  </a:cubicBezTo>
                  <a:cubicBezTo>
                    <a:pt x="132" y="7"/>
                    <a:pt x="112" y="0"/>
                    <a:pt x="89" y="0"/>
                  </a:cubicBezTo>
                  <a:lnTo>
                    <a:pt x="0" y="0"/>
                  </a:lnTo>
                  <a:lnTo>
                    <a:pt x="0" y="666"/>
                  </a:lnTo>
                  <a:lnTo>
                    <a:pt x="174" y="666"/>
                  </a:lnTo>
                  <a:lnTo>
                    <a:pt x="174" y="320"/>
                  </a:lnTo>
                  <a:cubicBezTo>
                    <a:pt x="174" y="253"/>
                    <a:pt x="185" y="226"/>
                    <a:pt x="209" y="203"/>
                  </a:cubicBezTo>
                  <a:cubicBezTo>
                    <a:pt x="231" y="180"/>
                    <a:pt x="267" y="168"/>
                    <a:pt x="315" y="168"/>
                  </a:cubicBezTo>
                  <a:lnTo>
                    <a:pt x="390" y="168"/>
                  </a:lnTo>
                  <a:lnTo>
                    <a:pt x="390" y="0"/>
                  </a:lnTo>
                  <a:lnTo>
                    <a:pt x="347" y="0"/>
                  </a:ln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00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18" name="Google Shape;618;p51"/>
            <p:cNvSpPr/>
            <p:nvPr/>
          </p:nvSpPr>
          <p:spPr>
            <a:xfrm>
              <a:off x="512763" y="4784726"/>
              <a:ext cx="33338" cy="173038"/>
            </a:xfrm>
            <a:custGeom>
              <a:rect b="b" l="l" r="r" t="t"/>
              <a:pathLst>
                <a:path extrusionOk="0" h="862" w="173">
                  <a:moveTo>
                    <a:pt x="89" y="0"/>
                  </a:moveTo>
                  <a:lnTo>
                    <a:pt x="89" y="0"/>
                  </a:lnTo>
                  <a:lnTo>
                    <a:pt x="0" y="0"/>
                  </a:lnTo>
                  <a:lnTo>
                    <a:pt x="0" y="780"/>
                  </a:lnTo>
                  <a:cubicBezTo>
                    <a:pt x="0" y="803"/>
                    <a:pt x="7" y="822"/>
                    <a:pt x="24" y="838"/>
                  </a:cubicBezTo>
                  <a:cubicBezTo>
                    <a:pt x="41" y="854"/>
                    <a:pt x="61" y="862"/>
                    <a:pt x="84" y="862"/>
                  </a:cubicBezTo>
                  <a:lnTo>
                    <a:pt x="173" y="862"/>
                  </a:lnTo>
                  <a:lnTo>
                    <a:pt x="173" y="81"/>
                  </a:lnTo>
                  <a:cubicBezTo>
                    <a:pt x="173" y="58"/>
                    <a:pt x="165" y="38"/>
                    <a:pt x="149" y="23"/>
                  </a:cubicBezTo>
                  <a:cubicBezTo>
                    <a:pt x="131" y="7"/>
                    <a:pt x="112" y="0"/>
                    <a:pt x="89" y="0"/>
                  </a:cubicBez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00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19" name="Google Shape;619;p51"/>
            <p:cNvSpPr/>
            <p:nvPr/>
          </p:nvSpPr>
          <p:spPr>
            <a:xfrm>
              <a:off x="560388" y="4821238"/>
              <a:ext cx="119063" cy="138113"/>
            </a:xfrm>
            <a:custGeom>
              <a:rect b="b" l="l" r="r" t="t"/>
              <a:pathLst>
                <a:path extrusionOk="0" h="688" w="607">
                  <a:moveTo>
                    <a:pt x="302" y="0"/>
                  </a:moveTo>
                  <a:lnTo>
                    <a:pt x="302" y="0"/>
                  </a:lnTo>
                  <a:cubicBezTo>
                    <a:pt x="498" y="0"/>
                    <a:pt x="607" y="130"/>
                    <a:pt x="607" y="345"/>
                  </a:cubicBezTo>
                  <a:cubicBezTo>
                    <a:pt x="607" y="560"/>
                    <a:pt x="498" y="688"/>
                    <a:pt x="302" y="688"/>
                  </a:cubicBezTo>
                  <a:cubicBezTo>
                    <a:pt x="103" y="688"/>
                    <a:pt x="0" y="560"/>
                    <a:pt x="0" y="345"/>
                  </a:cubicBezTo>
                  <a:cubicBezTo>
                    <a:pt x="0" y="130"/>
                    <a:pt x="103" y="0"/>
                    <a:pt x="302" y="0"/>
                  </a:cubicBezTo>
                  <a:close/>
                  <a:moveTo>
                    <a:pt x="302" y="547"/>
                  </a:moveTo>
                  <a:lnTo>
                    <a:pt x="302" y="547"/>
                  </a:lnTo>
                  <a:cubicBezTo>
                    <a:pt x="405" y="547"/>
                    <a:pt x="438" y="439"/>
                    <a:pt x="438" y="347"/>
                  </a:cubicBezTo>
                  <a:cubicBezTo>
                    <a:pt x="438" y="256"/>
                    <a:pt x="405" y="146"/>
                    <a:pt x="302" y="146"/>
                  </a:cubicBezTo>
                  <a:cubicBezTo>
                    <a:pt x="199" y="146"/>
                    <a:pt x="168" y="256"/>
                    <a:pt x="168" y="347"/>
                  </a:cubicBezTo>
                  <a:cubicBezTo>
                    <a:pt x="168" y="439"/>
                    <a:pt x="199" y="547"/>
                    <a:pt x="302" y="547"/>
                  </a:cubicBez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00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20" name="Google Shape;620;p51"/>
            <p:cNvSpPr/>
            <p:nvPr/>
          </p:nvSpPr>
          <p:spPr>
            <a:xfrm>
              <a:off x="382588" y="4821238"/>
              <a:ext cx="117475" cy="138113"/>
            </a:xfrm>
            <a:custGeom>
              <a:rect b="b" l="l" r="r" t="t"/>
              <a:pathLst>
                <a:path extrusionOk="0" h="689" w="592">
                  <a:moveTo>
                    <a:pt x="303" y="547"/>
                  </a:moveTo>
                  <a:lnTo>
                    <a:pt x="303" y="547"/>
                  </a:lnTo>
                  <a:cubicBezTo>
                    <a:pt x="199" y="547"/>
                    <a:pt x="168" y="439"/>
                    <a:pt x="168" y="347"/>
                  </a:cubicBezTo>
                  <a:cubicBezTo>
                    <a:pt x="168" y="256"/>
                    <a:pt x="199" y="146"/>
                    <a:pt x="303" y="146"/>
                  </a:cubicBezTo>
                  <a:cubicBezTo>
                    <a:pt x="356" y="146"/>
                    <a:pt x="391" y="176"/>
                    <a:pt x="412" y="217"/>
                  </a:cubicBezTo>
                  <a:lnTo>
                    <a:pt x="592" y="217"/>
                  </a:lnTo>
                  <a:cubicBezTo>
                    <a:pt x="556" y="80"/>
                    <a:pt x="456" y="0"/>
                    <a:pt x="303" y="0"/>
                  </a:cubicBezTo>
                  <a:cubicBezTo>
                    <a:pt x="103" y="0"/>
                    <a:pt x="0" y="130"/>
                    <a:pt x="0" y="345"/>
                  </a:cubicBezTo>
                  <a:cubicBezTo>
                    <a:pt x="0" y="560"/>
                    <a:pt x="103" y="689"/>
                    <a:pt x="303" y="689"/>
                  </a:cubicBezTo>
                  <a:cubicBezTo>
                    <a:pt x="456" y="689"/>
                    <a:pt x="556" y="609"/>
                    <a:pt x="592" y="473"/>
                  </a:cubicBezTo>
                  <a:lnTo>
                    <a:pt x="474" y="473"/>
                  </a:lnTo>
                  <a:cubicBezTo>
                    <a:pt x="474" y="473"/>
                    <a:pt x="442" y="473"/>
                    <a:pt x="424" y="491"/>
                  </a:cubicBezTo>
                  <a:cubicBezTo>
                    <a:pt x="392" y="520"/>
                    <a:pt x="367" y="547"/>
                    <a:pt x="303" y="547"/>
                  </a:cubicBez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00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21" name="Google Shape;621;p51"/>
            <p:cNvSpPr/>
            <p:nvPr/>
          </p:nvSpPr>
          <p:spPr>
            <a:xfrm>
              <a:off x="692151" y="4824413"/>
              <a:ext cx="114299" cy="134938"/>
            </a:xfrm>
            <a:custGeom>
              <a:rect b="b" l="l" r="r" t="t"/>
              <a:pathLst>
                <a:path extrusionOk="0" h="672" w="577">
                  <a:moveTo>
                    <a:pt x="553" y="25"/>
                  </a:moveTo>
                  <a:lnTo>
                    <a:pt x="553" y="25"/>
                  </a:lnTo>
                  <a:cubicBezTo>
                    <a:pt x="538" y="8"/>
                    <a:pt x="518" y="0"/>
                    <a:pt x="492" y="0"/>
                  </a:cubicBezTo>
                  <a:lnTo>
                    <a:pt x="406" y="0"/>
                  </a:lnTo>
                  <a:lnTo>
                    <a:pt x="406" y="417"/>
                  </a:lnTo>
                  <a:cubicBezTo>
                    <a:pt x="406" y="457"/>
                    <a:pt x="393" y="486"/>
                    <a:pt x="370" y="504"/>
                  </a:cubicBezTo>
                  <a:cubicBezTo>
                    <a:pt x="346" y="522"/>
                    <a:pt x="318" y="531"/>
                    <a:pt x="288" y="531"/>
                  </a:cubicBezTo>
                  <a:cubicBezTo>
                    <a:pt x="259" y="531"/>
                    <a:pt x="232" y="522"/>
                    <a:pt x="208" y="504"/>
                  </a:cubicBezTo>
                  <a:cubicBezTo>
                    <a:pt x="184" y="486"/>
                    <a:pt x="172" y="457"/>
                    <a:pt x="172" y="417"/>
                  </a:cubicBezTo>
                  <a:lnTo>
                    <a:pt x="172" y="85"/>
                  </a:lnTo>
                  <a:cubicBezTo>
                    <a:pt x="172" y="61"/>
                    <a:pt x="164" y="41"/>
                    <a:pt x="148" y="25"/>
                  </a:cubicBezTo>
                  <a:cubicBezTo>
                    <a:pt x="132" y="8"/>
                    <a:pt x="112" y="0"/>
                    <a:pt x="88" y="0"/>
                  </a:cubicBezTo>
                  <a:lnTo>
                    <a:pt x="0" y="0"/>
                  </a:lnTo>
                  <a:lnTo>
                    <a:pt x="0" y="387"/>
                  </a:lnTo>
                  <a:cubicBezTo>
                    <a:pt x="0" y="505"/>
                    <a:pt x="34" y="577"/>
                    <a:pt x="93" y="618"/>
                  </a:cubicBezTo>
                  <a:cubicBezTo>
                    <a:pt x="151" y="659"/>
                    <a:pt x="216" y="672"/>
                    <a:pt x="288" y="672"/>
                  </a:cubicBezTo>
                  <a:cubicBezTo>
                    <a:pt x="362" y="672"/>
                    <a:pt x="426" y="659"/>
                    <a:pt x="485" y="618"/>
                  </a:cubicBezTo>
                  <a:cubicBezTo>
                    <a:pt x="544" y="577"/>
                    <a:pt x="577" y="505"/>
                    <a:pt x="577" y="387"/>
                  </a:cubicBezTo>
                  <a:lnTo>
                    <a:pt x="577" y="85"/>
                  </a:lnTo>
                  <a:cubicBezTo>
                    <a:pt x="577" y="61"/>
                    <a:pt x="569" y="41"/>
                    <a:pt x="553" y="25"/>
                  </a:cubicBez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00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22" name="Google Shape;622;p51"/>
            <p:cNvSpPr/>
            <p:nvPr/>
          </p:nvSpPr>
          <p:spPr>
            <a:xfrm>
              <a:off x="820738" y="4784726"/>
              <a:ext cx="122237" cy="174624"/>
            </a:xfrm>
            <a:custGeom>
              <a:rect b="b" l="l" r="r" t="t"/>
              <a:pathLst>
                <a:path extrusionOk="0" h="868" w="618">
                  <a:moveTo>
                    <a:pt x="308" y="726"/>
                  </a:moveTo>
                  <a:lnTo>
                    <a:pt x="308" y="726"/>
                  </a:lnTo>
                  <a:cubicBezTo>
                    <a:pt x="203" y="726"/>
                    <a:pt x="171" y="618"/>
                    <a:pt x="171" y="526"/>
                  </a:cubicBezTo>
                  <a:cubicBezTo>
                    <a:pt x="171" y="435"/>
                    <a:pt x="203" y="325"/>
                    <a:pt x="308" y="325"/>
                  </a:cubicBezTo>
                  <a:cubicBezTo>
                    <a:pt x="413" y="325"/>
                    <a:pt x="446" y="434"/>
                    <a:pt x="446" y="525"/>
                  </a:cubicBezTo>
                  <a:lnTo>
                    <a:pt x="446" y="527"/>
                  </a:lnTo>
                  <a:cubicBezTo>
                    <a:pt x="446" y="618"/>
                    <a:pt x="413" y="726"/>
                    <a:pt x="308" y="726"/>
                  </a:cubicBezTo>
                  <a:close/>
                  <a:moveTo>
                    <a:pt x="593" y="23"/>
                  </a:moveTo>
                  <a:lnTo>
                    <a:pt x="593" y="23"/>
                  </a:lnTo>
                  <a:cubicBezTo>
                    <a:pt x="576" y="7"/>
                    <a:pt x="557" y="0"/>
                    <a:pt x="533" y="0"/>
                  </a:cubicBezTo>
                  <a:lnTo>
                    <a:pt x="446" y="0"/>
                  </a:lnTo>
                  <a:lnTo>
                    <a:pt x="446" y="246"/>
                  </a:lnTo>
                  <a:cubicBezTo>
                    <a:pt x="420" y="221"/>
                    <a:pt x="364" y="179"/>
                    <a:pt x="280" y="179"/>
                  </a:cubicBezTo>
                  <a:cubicBezTo>
                    <a:pt x="102" y="179"/>
                    <a:pt x="0" y="309"/>
                    <a:pt x="0" y="524"/>
                  </a:cubicBezTo>
                  <a:cubicBezTo>
                    <a:pt x="0" y="739"/>
                    <a:pt x="106" y="868"/>
                    <a:pt x="308" y="868"/>
                  </a:cubicBezTo>
                  <a:cubicBezTo>
                    <a:pt x="506" y="868"/>
                    <a:pt x="616" y="740"/>
                    <a:pt x="618" y="527"/>
                  </a:cubicBezTo>
                  <a:lnTo>
                    <a:pt x="618" y="81"/>
                  </a:lnTo>
                  <a:cubicBezTo>
                    <a:pt x="618" y="58"/>
                    <a:pt x="609" y="38"/>
                    <a:pt x="593" y="23"/>
                  </a:cubicBez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00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23" name="Google Shape;623;p51"/>
            <p:cNvSpPr/>
            <p:nvPr/>
          </p:nvSpPr>
          <p:spPr>
            <a:xfrm>
              <a:off x="955676" y="4821238"/>
              <a:ext cx="119062" cy="138113"/>
            </a:xfrm>
            <a:custGeom>
              <a:rect b="b" l="l" r="r" t="t"/>
              <a:pathLst>
                <a:path extrusionOk="0" h="689" w="606">
                  <a:moveTo>
                    <a:pt x="303" y="146"/>
                  </a:moveTo>
                  <a:lnTo>
                    <a:pt x="303" y="146"/>
                  </a:lnTo>
                  <a:cubicBezTo>
                    <a:pt x="231" y="146"/>
                    <a:pt x="184" y="200"/>
                    <a:pt x="178" y="262"/>
                  </a:cubicBezTo>
                  <a:lnTo>
                    <a:pt x="429" y="262"/>
                  </a:lnTo>
                  <a:cubicBezTo>
                    <a:pt x="428" y="200"/>
                    <a:pt x="373" y="146"/>
                    <a:pt x="303" y="146"/>
                  </a:cubicBezTo>
                  <a:close/>
                  <a:moveTo>
                    <a:pt x="606" y="307"/>
                  </a:moveTo>
                  <a:lnTo>
                    <a:pt x="606" y="307"/>
                  </a:lnTo>
                  <a:cubicBezTo>
                    <a:pt x="606" y="320"/>
                    <a:pt x="603" y="333"/>
                    <a:pt x="597" y="345"/>
                  </a:cubicBezTo>
                  <a:cubicBezTo>
                    <a:pt x="593" y="353"/>
                    <a:pt x="588" y="359"/>
                    <a:pt x="582" y="366"/>
                  </a:cubicBezTo>
                  <a:cubicBezTo>
                    <a:pt x="566" y="382"/>
                    <a:pt x="547" y="391"/>
                    <a:pt x="524" y="391"/>
                  </a:cubicBezTo>
                  <a:lnTo>
                    <a:pt x="172" y="391"/>
                  </a:lnTo>
                  <a:cubicBezTo>
                    <a:pt x="176" y="470"/>
                    <a:pt x="216" y="547"/>
                    <a:pt x="303" y="547"/>
                  </a:cubicBezTo>
                  <a:cubicBezTo>
                    <a:pt x="368" y="547"/>
                    <a:pt x="393" y="520"/>
                    <a:pt x="424" y="491"/>
                  </a:cubicBezTo>
                  <a:cubicBezTo>
                    <a:pt x="442" y="473"/>
                    <a:pt x="474" y="473"/>
                    <a:pt x="474" y="473"/>
                  </a:cubicBezTo>
                  <a:lnTo>
                    <a:pt x="593" y="473"/>
                  </a:lnTo>
                  <a:cubicBezTo>
                    <a:pt x="556" y="609"/>
                    <a:pt x="457" y="689"/>
                    <a:pt x="303" y="689"/>
                  </a:cubicBezTo>
                  <a:cubicBezTo>
                    <a:pt x="104" y="689"/>
                    <a:pt x="0" y="560"/>
                    <a:pt x="0" y="345"/>
                  </a:cubicBezTo>
                  <a:cubicBezTo>
                    <a:pt x="0" y="130"/>
                    <a:pt x="104" y="0"/>
                    <a:pt x="303" y="0"/>
                  </a:cubicBezTo>
                  <a:cubicBezTo>
                    <a:pt x="457" y="0"/>
                    <a:pt x="556" y="80"/>
                    <a:pt x="593" y="217"/>
                  </a:cubicBezTo>
                  <a:cubicBezTo>
                    <a:pt x="599" y="242"/>
                    <a:pt x="603" y="268"/>
                    <a:pt x="606" y="297"/>
                  </a:cubicBezTo>
                  <a:lnTo>
                    <a:pt x="606" y="307"/>
                  </a:ln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00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24" name="Google Shape;624;p51"/>
            <p:cNvSpPr/>
            <p:nvPr/>
          </p:nvSpPr>
          <p:spPr>
            <a:xfrm>
              <a:off x="1169988" y="4821238"/>
              <a:ext cx="109537" cy="138113"/>
            </a:xfrm>
            <a:custGeom>
              <a:rect b="b" l="l" r="r" t="t"/>
              <a:pathLst>
                <a:path extrusionOk="0" h="688" w="559">
                  <a:moveTo>
                    <a:pt x="372" y="508"/>
                  </a:moveTo>
                  <a:lnTo>
                    <a:pt x="372" y="508"/>
                  </a:lnTo>
                  <a:cubicBezTo>
                    <a:pt x="345" y="534"/>
                    <a:pt x="309" y="547"/>
                    <a:pt x="263" y="547"/>
                  </a:cubicBezTo>
                  <a:cubicBezTo>
                    <a:pt x="249" y="547"/>
                    <a:pt x="203" y="544"/>
                    <a:pt x="184" y="526"/>
                  </a:cubicBezTo>
                  <a:cubicBezTo>
                    <a:pt x="170" y="513"/>
                    <a:pt x="161" y="499"/>
                    <a:pt x="161" y="475"/>
                  </a:cubicBezTo>
                  <a:cubicBezTo>
                    <a:pt x="161" y="457"/>
                    <a:pt x="168" y="440"/>
                    <a:pt x="179" y="429"/>
                  </a:cubicBezTo>
                  <a:cubicBezTo>
                    <a:pt x="203" y="403"/>
                    <a:pt x="230" y="399"/>
                    <a:pt x="288" y="386"/>
                  </a:cubicBezTo>
                  <a:cubicBezTo>
                    <a:pt x="327" y="378"/>
                    <a:pt x="373" y="364"/>
                    <a:pt x="398" y="350"/>
                  </a:cubicBezTo>
                  <a:lnTo>
                    <a:pt x="398" y="400"/>
                  </a:lnTo>
                  <a:cubicBezTo>
                    <a:pt x="398" y="446"/>
                    <a:pt x="399" y="483"/>
                    <a:pt x="372" y="508"/>
                  </a:cubicBezTo>
                  <a:close/>
                  <a:moveTo>
                    <a:pt x="559" y="185"/>
                  </a:moveTo>
                  <a:lnTo>
                    <a:pt x="559" y="185"/>
                  </a:lnTo>
                  <a:cubicBezTo>
                    <a:pt x="559" y="126"/>
                    <a:pt x="534" y="80"/>
                    <a:pt x="486" y="47"/>
                  </a:cubicBezTo>
                  <a:cubicBezTo>
                    <a:pt x="440" y="17"/>
                    <a:pt x="371" y="0"/>
                    <a:pt x="278" y="0"/>
                  </a:cubicBezTo>
                  <a:cubicBezTo>
                    <a:pt x="196" y="0"/>
                    <a:pt x="131" y="20"/>
                    <a:pt x="87" y="57"/>
                  </a:cubicBezTo>
                  <a:cubicBezTo>
                    <a:pt x="47" y="90"/>
                    <a:pt x="23" y="135"/>
                    <a:pt x="17" y="185"/>
                  </a:cubicBezTo>
                  <a:lnTo>
                    <a:pt x="183" y="185"/>
                  </a:lnTo>
                  <a:cubicBezTo>
                    <a:pt x="191" y="165"/>
                    <a:pt x="205" y="152"/>
                    <a:pt x="224" y="146"/>
                  </a:cubicBezTo>
                  <a:cubicBezTo>
                    <a:pt x="242" y="139"/>
                    <a:pt x="262" y="136"/>
                    <a:pt x="286" y="136"/>
                  </a:cubicBezTo>
                  <a:cubicBezTo>
                    <a:pt x="315" y="136"/>
                    <a:pt x="335" y="139"/>
                    <a:pt x="356" y="147"/>
                  </a:cubicBezTo>
                  <a:cubicBezTo>
                    <a:pt x="381" y="156"/>
                    <a:pt x="394" y="170"/>
                    <a:pt x="394" y="195"/>
                  </a:cubicBezTo>
                  <a:cubicBezTo>
                    <a:pt x="394" y="221"/>
                    <a:pt x="358" y="246"/>
                    <a:pt x="286" y="255"/>
                  </a:cubicBezTo>
                  <a:cubicBezTo>
                    <a:pt x="198" y="266"/>
                    <a:pt x="129" y="276"/>
                    <a:pt x="66" y="322"/>
                  </a:cubicBezTo>
                  <a:cubicBezTo>
                    <a:pt x="26" y="352"/>
                    <a:pt x="0" y="406"/>
                    <a:pt x="0" y="475"/>
                  </a:cubicBezTo>
                  <a:cubicBezTo>
                    <a:pt x="0" y="549"/>
                    <a:pt x="23" y="601"/>
                    <a:pt x="67" y="633"/>
                  </a:cubicBezTo>
                  <a:cubicBezTo>
                    <a:pt x="107" y="663"/>
                    <a:pt x="170" y="688"/>
                    <a:pt x="274" y="688"/>
                  </a:cubicBezTo>
                  <a:cubicBezTo>
                    <a:pt x="366" y="688"/>
                    <a:pt x="436" y="668"/>
                    <a:pt x="482" y="637"/>
                  </a:cubicBezTo>
                  <a:cubicBezTo>
                    <a:pt x="530" y="604"/>
                    <a:pt x="557" y="566"/>
                    <a:pt x="559" y="497"/>
                  </a:cubicBezTo>
                  <a:lnTo>
                    <a:pt x="559" y="185"/>
                  </a:ln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00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cxnSp>
        <p:nvCxnSpPr>
          <p:cNvPr id="625" name="Google Shape;625;p51"/>
          <p:cNvCxnSpPr/>
          <p:nvPr/>
        </p:nvCxnSpPr>
        <p:spPr>
          <a:xfrm>
            <a:off x="411480" y="412170"/>
            <a:ext cx="2400300" cy="0"/>
          </a:xfrm>
          <a:prstGeom prst="straightConnector1">
            <a:avLst/>
          </a:prstGeom>
          <a:noFill/>
          <a:ln cap="flat" cmpd="sng" w="9525">
            <a:solidFill>
              <a:srgbClr val="E6E6E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26" name="Google Shape;626;p51"/>
          <p:cNvCxnSpPr/>
          <p:nvPr/>
        </p:nvCxnSpPr>
        <p:spPr>
          <a:xfrm>
            <a:off x="2980021" y="412170"/>
            <a:ext cx="5760900" cy="0"/>
          </a:xfrm>
          <a:prstGeom prst="straightConnector1">
            <a:avLst/>
          </a:prstGeom>
          <a:noFill/>
          <a:ln cap="flat" cmpd="sng" w="9525">
            <a:solidFill>
              <a:srgbClr val="61616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27" name="Google Shape;627;p51"/>
          <p:cNvSpPr txBox="1"/>
          <p:nvPr>
            <p:ph type="title"/>
          </p:nvPr>
        </p:nvSpPr>
        <p:spPr>
          <a:xfrm>
            <a:off x="515507" y="1029353"/>
            <a:ext cx="21945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Lato"/>
              <a:buNone/>
              <a:defRPr b="0" i="0" sz="2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628" name="Google Shape;628;p51"/>
          <p:cNvSpPr txBox="1"/>
          <p:nvPr>
            <p:ph idx="1" type="body"/>
          </p:nvPr>
        </p:nvSpPr>
        <p:spPr>
          <a:xfrm>
            <a:off x="515506" y="2286000"/>
            <a:ext cx="21945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7305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700"/>
              <a:buFont typeface="Arial"/>
              <a:buChar char="•"/>
              <a:defRPr b="0" i="0" sz="900" u="none" cap="none" strike="noStrik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73050" lvl="1" marL="914400" marR="0" rtl="0" algn="l"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700"/>
              <a:buFont typeface="Arial"/>
              <a:buChar char="•"/>
              <a:defRPr b="0" i="0" sz="900" u="none" cap="none" strike="noStrik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73050" lvl="2" marL="1371600" marR="0" rtl="0" algn="l"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700"/>
              <a:buFont typeface="Arial"/>
              <a:buChar char="•"/>
              <a:defRPr b="0" i="0" sz="900" u="none" cap="none" strike="noStrik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73050" lvl="3" marL="1828800" marR="0" rtl="0" algn="l"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700"/>
              <a:buFont typeface="Arial"/>
              <a:buChar char="•"/>
              <a:defRPr b="0" i="0" sz="900" u="none" cap="none" strike="noStrik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73050" lvl="4" marL="2286000" marR="0" rtl="0" algn="l"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700"/>
              <a:buFont typeface="Arial"/>
              <a:buChar char="•"/>
              <a:defRPr b="0" i="0" sz="900" u="none" cap="none" strike="noStrik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23850" lvl="5" marL="2743200" marR="0" rtl="0" algn="l"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23850" lvl="6" marL="3200400" marR="0" rtl="0" algn="l"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2385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629" name="Google Shape;629;p51"/>
          <p:cNvSpPr/>
          <p:nvPr>
            <p:ph idx="2" type="chart"/>
          </p:nvPr>
        </p:nvSpPr>
        <p:spPr>
          <a:xfrm>
            <a:off x="3003697" y="853678"/>
            <a:ext cx="5737200" cy="35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800" u="none" cap="none" strike="noStrike">
                <a:solidFill>
                  <a:srgbClr val="595B59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lvl="2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800" u="none" cap="none" strike="noStrike">
                <a:solidFill>
                  <a:srgbClr val="595B59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800" u="none" cap="none" strike="noStrike">
                <a:solidFill>
                  <a:srgbClr val="595B59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800" u="none" cap="none" strike="noStrike">
                <a:solidFill>
                  <a:srgbClr val="595B59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lvl="5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hank You (Dark)">
  <p:cSld name="Thank You (Dark)"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52"/>
          <p:cNvSpPr txBox="1"/>
          <p:nvPr/>
        </p:nvSpPr>
        <p:spPr>
          <a:xfrm>
            <a:off x="1238416" y="1871161"/>
            <a:ext cx="6667200" cy="9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5400"/>
              <a:buFont typeface="Lato Light"/>
              <a:buNone/>
            </a:pPr>
            <a:r>
              <a:rPr b="0" i="0" lang="en" sz="5400" cap="none">
                <a:solidFill>
                  <a:schemeClr val="accent6"/>
                </a:solidFill>
                <a:latin typeface="Lato Light"/>
                <a:ea typeface="Lato Light"/>
                <a:cs typeface="Lato Light"/>
                <a:sym typeface="Lato Light"/>
              </a:rPr>
              <a:t>THANK YOU</a:t>
            </a:r>
            <a:endParaRPr sz="1100">
              <a:solidFill>
                <a:schemeClr val="accent6"/>
              </a:solidFill>
            </a:endParaRPr>
          </a:p>
        </p:txBody>
      </p:sp>
      <p:sp>
        <p:nvSpPr>
          <p:cNvPr id="632" name="Google Shape;632;p52"/>
          <p:cNvSpPr/>
          <p:nvPr/>
        </p:nvSpPr>
        <p:spPr>
          <a:xfrm>
            <a:off x="4057968" y="4214699"/>
            <a:ext cx="1028052" cy="205739"/>
          </a:xfrm>
          <a:custGeom>
            <a:rect b="b" l="l" r="r" t="t"/>
            <a:pathLst>
              <a:path extrusionOk="0" h="1428" w="7139">
                <a:moveTo>
                  <a:pt x="6157" y="323"/>
                </a:moveTo>
                <a:cubicBezTo>
                  <a:pt x="6087" y="323"/>
                  <a:pt x="6019" y="333"/>
                  <a:pt x="5952" y="352"/>
                </a:cubicBezTo>
                <a:cubicBezTo>
                  <a:pt x="5921" y="360"/>
                  <a:pt x="5891" y="372"/>
                  <a:pt x="5863" y="386"/>
                </a:cubicBezTo>
                <a:cubicBezTo>
                  <a:pt x="5858" y="377"/>
                  <a:pt x="5851" y="370"/>
                  <a:pt x="5844" y="362"/>
                </a:cubicBezTo>
                <a:cubicBezTo>
                  <a:pt x="5818" y="336"/>
                  <a:pt x="5787" y="323"/>
                  <a:pt x="5750" y="323"/>
                </a:cubicBezTo>
                <a:lnTo>
                  <a:pt x="5610" y="323"/>
                </a:lnTo>
                <a:lnTo>
                  <a:pt x="5610" y="1416"/>
                </a:lnTo>
                <a:lnTo>
                  <a:pt x="5883" y="1416"/>
                </a:lnTo>
                <a:lnTo>
                  <a:pt x="5883" y="848"/>
                </a:lnTo>
                <a:cubicBezTo>
                  <a:pt x="5883" y="738"/>
                  <a:pt x="5901" y="696"/>
                  <a:pt x="5938" y="657"/>
                </a:cubicBezTo>
                <a:cubicBezTo>
                  <a:pt x="5975" y="619"/>
                  <a:pt x="6030" y="600"/>
                  <a:pt x="6105" y="600"/>
                </a:cubicBezTo>
                <a:lnTo>
                  <a:pt x="6223" y="600"/>
                </a:lnTo>
                <a:lnTo>
                  <a:pt x="6223" y="322"/>
                </a:lnTo>
                <a:lnTo>
                  <a:pt x="6157" y="322"/>
                </a:lnTo>
                <a:lnTo>
                  <a:pt x="6157" y="323"/>
                </a:lnTo>
                <a:close/>
                <a:moveTo>
                  <a:pt x="1033" y="0"/>
                </a:moveTo>
                <a:lnTo>
                  <a:pt x="1033" y="1281"/>
                </a:lnTo>
                <a:cubicBezTo>
                  <a:pt x="1033" y="1319"/>
                  <a:pt x="1046" y="1351"/>
                  <a:pt x="1072" y="1377"/>
                </a:cubicBezTo>
                <a:cubicBezTo>
                  <a:pt x="1098" y="1403"/>
                  <a:pt x="1129" y="1416"/>
                  <a:pt x="1166" y="1416"/>
                </a:cubicBezTo>
                <a:lnTo>
                  <a:pt x="1307" y="1416"/>
                </a:lnTo>
                <a:lnTo>
                  <a:pt x="1307" y="135"/>
                </a:lnTo>
                <a:cubicBezTo>
                  <a:pt x="1307" y="97"/>
                  <a:pt x="1294" y="64"/>
                  <a:pt x="1268" y="38"/>
                </a:cubicBezTo>
                <a:cubicBezTo>
                  <a:pt x="1241" y="12"/>
                  <a:pt x="1209" y="0"/>
                  <a:pt x="1174" y="0"/>
                </a:cubicBezTo>
                <a:lnTo>
                  <a:pt x="1033" y="0"/>
                </a:lnTo>
                <a:close/>
                <a:moveTo>
                  <a:pt x="2102" y="866"/>
                </a:moveTo>
                <a:cubicBezTo>
                  <a:pt x="2102" y="715"/>
                  <a:pt x="2051" y="535"/>
                  <a:pt x="1889" y="535"/>
                </a:cubicBezTo>
                <a:cubicBezTo>
                  <a:pt x="1727" y="535"/>
                  <a:pt x="1677" y="715"/>
                  <a:pt x="1677" y="866"/>
                </a:cubicBezTo>
                <a:cubicBezTo>
                  <a:pt x="1677" y="1017"/>
                  <a:pt x="1726" y="1194"/>
                  <a:pt x="1889" y="1194"/>
                </a:cubicBezTo>
                <a:cubicBezTo>
                  <a:pt x="2051" y="1194"/>
                  <a:pt x="2102" y="1016"/>
                  <a:pt x="2102" y="866"/>
                </a:cubicBezTo>
                <a:close/>
                <a:moveTo>
                  <a:pt x="2367" y="862"/>
                </a:moveTo>
                <a:cubicBezTo>
                  <a:pt x="2367" y="1215"/>
                  <a:pt x="2196" y="1427"/>
                  <a:pt x="1889" y="1427"/>
                </a:cubicBezTo>
                <a:cubicBezTo>
                  <a:pt x="1574" y="1427"/>
                  <a:pt x="1411" y="1215"/>
                  <a:pt x="1411" y="862"/>
                </a:cubicBezTo>
                <a:cubicBezTo>
                  <a:pt x="1411" y="509"/>
                  <a:pt x="1574" y="296"/>
                  <a:pt x="1889" y="296"/>
                </a:cubicBezTo>
                <a:cubicBezTo>
                  <a:pt x="2196" y="296"/>
                  <a:pt x="2367" y="509"/>
                  <a:pt x="2367" y="862"/>
                </a:cubicBezTo>
                <a:close/>
                <a:moveTo>
                  <a:pt x="265" y="866"/>
                </a:moveTo>
                <a:cubicBezTo>
                  <a:pt x="265" y="715"/>
                  <a:pt x="314" y="535"/>
                  <a:pt x="476" y="535"/>
                </a:cubicBezTo>
                <a:cubicBezTo>
                  <a:pt x="560" y="535"/>
                  <a:pt x="614" y="584"/>
                  <a:pt x="648" y="652"/>
                </a:cubicBezTo>
                <a:lnTo>
                  <a:pt x="932" y="652"/>
                </a:lnTo>
                <a:cubicBezTo>
                  <a:pt x="875" y="426"/>
                  <a:pt x="718" y="296"/>
                  <a:pt x="477" y="296"/>
                </a:cubicBezTo>
                <a:cubicBezTo>
                  <a:pt x="163" y="296"/>
                  <a:pt x="0" y="509"/>
                  <a:pt x="0" y="862"/>
                </a:cubicBezTo>
                <a:cubicBezTo>
                  <a:pt x="0" y="1215"/>
                  <a:pt x="163" y="1427"/>
                  <a:pt x="477" y="1427"/>
                </a:cubicBezTo>
                <a:cubicBezTo>
                  <a:pt x="718" y="1427"/>
                  <a:pt x="875" y="1297"/>
                  <a:pt x="932" y="1072"/>
                </a:cubicBezTo>
                <a:lnTo>
                  <a:pt x="746" y="1072"/>
                </a:lnTo>
                <a:cubicBezTo>
                  <a:pt x="746" y="1072"/>
                  <a:pt x="696" y="1073"/>
                  <a:pt x="667" y="1101"/>
                </a:cubicBezTo>
                <a:cubicBezTo>
                  <a:pt x="618" y="1150"/>
                  <a:pt x="578" y="1194"/>
                  <a:pt x="476" y="1194"/>
                </a:cubicBezTo>
                <a:cubicBezTo>
                  <a:pt x="314" y="1194"/>
                  <a:pt x="265" y="1016"/>
                  <a:pt x="265" y="866"/>
                </a:cubicBezTo>
                <a:close/>
                <a:moveTo>
                  <a:pt x="3243" y="321"/>
                </a:moveTo>
                <a:lnTo>
                  <a:pt x="3107" y="321"/>
                </a:lnTo>
                <a:lnTo>
                  <a:pt x="3107" y="1007"/>
                </a:lnTo>
                <a:cubicBezTo>
                  <a:pt x="3107" y="1072"/>
                  <a:pt x="3088" y="1120"/>
                  <a:pt x="3050" y="1150"/>
                </a:cubicBezTo>
                <a:cubicBezTo>
                  <a:pt x="3013" y="1180"/>
                  <a:pt x="2971" y="1195"/>
                  <a:pt x="2923" y="1195"/>
                </a:cubicBezTo>
                <a:cubicBezTo>
                  <a:pt x="2877" y="1195"/>
                  <a:pt x="2833" y="1180"/>
                  <a:pt x="2796" y="1150"/>
                </a:cubicBezTo>
                <a:cubicBezTo>
                  <a:pt x="2758" y="1119"/>
                  <a:pt x="2739" y="1072"/>
                  <a:pt x="2739" y="1007"/>
                </a:cubicBezTo>
                <a:lnTo>
                  <a:pt x="2739" y="461"/>
                </a:lnTo>
                <a:cubicBezTo>
                  <a:pt x="2739" y="423"/>
                  <a:pt x="2728" y="390"/>
                  <a:pt x="2703" y="362"/>
                </a:cubicBezTo>
                <a:cubicBezTo>
                  <a:pt x="2678" y="335"/>
                  <a:pt x="2647" y="321"/>
                  <a:pt x="2608" y="321"/>
                </a:cubicBezTo>
                <a:lnTo>
                  <a:pt x="2471" y="321"/>
                </a:lnTo>
                <a:lnTo>
                  <a:pt x="2471" y="956"/>
                </a:lnTo>
                <a:cubicBezTo>
                  <a:pt x="2471" y="1150"/>
                  <a:pt x="2522" y="1269"/>
                  <a:pt x="2615" y="1335"/>
                </a:cubicBezTo>
                <a:cubicBezTo>
                  <a:pt x="2707" y="1402"/>
                  <a:pt x="2809" y="1425"/>
                  <a:pt x="2924" y="1425"/>
                </a:cubicBezTo>
                <a:cubicBezTo>
                  <a:pt x="3038" y="1425"/>
                  <a:pt x="3141" y="1402"/>
                  <a:pt x="3233" y="1335"/>
                </a:cubicBezTo>
                <a:cubicBezTo>
                  <a:pt x="3326" y="1268"/>
                  <a:pt x="3378" y="1148"/>
                  <a:pt x="3378" y="956"/>
                </a:cubicBezTo>
                <a:lnTo>
                  <a:pt x="3378" y="460"/>
                </a:lnTo>
                <a:cubicBezTo>
                  <a:pt x="3377" y="423"/>
                  <a:pt x="3364" y="390"/>
                  <a:pt x="3339" y="362"/>
                </a:cubicBezTo>
                <a:cubicBezTo>
                  <a:pt x="3314" y="335"/>
                  <a:pt x="3283" y="321"/>
                  <a:pt x="3243" y="321"/>
                </a:cubicBezTo>
                <a:close/>
                <a:moveTo>
                  <a:pt x="4323" y="0"/>
                </a:moveTo>
                <a:lnTo>
                  <a:pt x="4185" y="0"/>
                </a:lnTo>
                <a:lnTo>
                  <a:pt x="4185" y="406"/>
                </a:lnTo>
                <a:cubicBezTo>
                  <a:pt x="4144" y="366"/>
                  <a:pt x="4057" y="296"/>
                  <a:pt x="3924" y="296"/>
                </a:cubicBezTo>
                <a:cubicBezTo>
                  <a:pt x="3645" y="296"/>
                  <a:pt x="3486" y="509"/>
                  <a:pt x="3486" y="861"/>
                </a:cubicBezTo>
                <a:cubicBezTo>
                  <a:pt x="3486" y="1214"/>
                  <a:pt x="3650" y="1426"/>
                  <a:pt x="3969" y="1426"/>
                </a:cubicBezTo>
                <a:cubicBezTo>
                  <a:pt x="4281" y="1426"/>
                  <a:pt x="4454" y="1217"/>
                  <a:pt x="4455" y="866"/>
                </a:cubicBezTo>
                <a:lnTo>
                  <a:pt x="4455" y="133"/>
                </a:lnTo>
                <a:cubicBezTo>
                  <a:pt x="4455" y="97"/>
                  <a:pt x="4442" y="64"/>
                  <a:pt x="4416" y="38"/>
                </a:cubicBezTo>
                <a:cubicBezTo>
                  <a:pt x="4391" y="12"/>
                  <a:pt x="4359" y="0"/>
                  <a:pt x="4323" y="0"/>
                </a:cubicBezTo>
                <a:close/>
                <a:moveTo>
                  <a:pt x="3753" y="866"/>
                </a:moveTo>
                <a:cubicBezTo>
                  <a:pt x="3753" y="715"/>
                  <a:pt x="3803" y="535"/>
                  <a:pt x="3968" y="535"/>
                </a:cubicBezTo>
                <a:cubicBezTo>
                  <a:pt x="4132" y="535"/>
                  <a:pt x="4184" y="713"/>
                  <a:pt x="4185" y="862"/>
                </a:cubicBezTo>
                <a:lnTo>
                  <a:pt x="4185" y="866"/>
                </a:lnTo>
                <a:cubicBezTo>
                  <a:pt x="4185" y="1017"/>
                  <a:pt x="4132" y="1194"/>
                  <a:pt x="3968" y="1194"/>
                </a:cubicBezTo>
                <a:cubicBezTo>
                  <a:pt x="3803" y="1194"/>
                  <a:pt x="3753" y="1016"/>
                  <a:pt x="3753" y="866"/>
                </a:cubicBezTo>
                <a:close/>
                <a:moveTo>
                  <a:pt x="5510" y="799"/>
                </a:moveTo>
                <a:cubicBezTo>
                  <a:pt x="5510" y="822"/>
                  <a:pt x="5506" y="843"/>
                  <a:pt x="5496" y="862"/>
                </a:cubicBezTo>
                <a:cubicBezTo>
                  <a:pt x="5491" y="874"/>
                  <a:pt x="5482" y="886"/>
                  <a:pt x="5474" y="896"/>
                </a:cubicBezTo>
                <a:cubicBezTo>
                  <a:pt x="5449" y="923"/>
                  <a:pt x="5419" y="937"/>
                  <a:pt x="5382" y="937"/>
                </a:cubicBezTo>
                <a:lnTo>
                  <a:pt x="4827" y="937"/>
                </a:lnTo>
                <a:cubicBezTo>
                  <a:pt x="4833" y="1068"/>
                  <a:pt x="4897" y="1194"/>
                  <a:pt x="5034" y="1194"/>
                </a:cubicBezTo>
                <a:cubicBezTo>
                  <a:pt x="5136" y="1194"/>
                  <a:pt x="5176" y="1148"/>
                  <a:pt x="5224" y="1100"/>
                </a:cubicBezTo>
                <a:cubicBezTo>
                  <a:pt x="5252" y="1072"/>
                  <a:pt x="5302" y="1071"/>
                  <a:pt x="5302" y="1071"/>
                </a:cubicBezTo>
                <a:lnTo>
                  <a:pt x="5488" y="1071"/>
                </a:lnTo>
                <a:cubicBezTo>
                  <a:pt x="5430" y="1295"/>
                  <a:pt x="5274" y="1426"/>
                  <a:pt x="5033" y="1426"/>
                </a:cubicBezTo>
                <a:cubicBezTo>
                  <a:pt x="4719" y="1426"/>
                  <a:pt x="4556" y="1214"/>
                  <a:pt x="4556" y="861"/>
                </a:cubicBezTo>
                <a:cubicBezTo>
                  <a:pt x="4556" y="508"/>
                  <a:pt x="4719" y="295"/>
                  <a:pt x="5033" y="295"/>
                </a:cubicBezTo>
                <a:cubicBezTo>
                  <a:pt x="5274" y="295"/>
                  <a:pt x="5430" y="425"/>
                  <a:pt x="5488" y="651"/>
                </a:cubicBezTo>
                <a:cubicBezTo>
                  <a:pt x="5498" y="691"/>
                  <a:pt x="5505" y="734"/>
                  <a:pt x="5508" y="780"/>
                </a:cubicBezTo>
                <a:lnTo>
                  <a:pt x="5510" y="799"/>
                </a:lnTo>
                <a:close/>
                <a:moveTo>
                  <a:pt x="4839" y="725"/>
                </a:moveTo>
                <a:lnTo>
                  <a:pt x="5233" y="725"/>
                </a:lnTo>
                <a:cubicBezTo>
                  <a:pt x="5232" y="623"/>
                  <a:pt x="5145" y="535"/>
                  <a:pt x="5035" y="535"/>
                </a:cubicBezTo>
                <a:cubicBezTo>
                  <a:pt x="4922" y="535"/>
                  <a:pt x="4847" y="623"/>
                  <a:pt x="4839" y="725"/>
                </a:cubicBezTo>
                <a:close/>
                <a:moveTo>
                  <a:pt x="7138" y="600"/>
                </a:moveTo>
                <a:cubicBezTo>
                  <a:pt x="7138" y="503"/>
                  <a:pt x="7100" y="427"/>
                  <a:pt x="7024" y="373"/>
                </a:cubicBezTo>
                <a:cubicBezTo>
                  <a:pt x="6952" y="322"/>
                  <a:pt x="6842" y="296"/>
                  <a:pt x="6697" y="296"/>
                </a:cubicBezTo>
                <a:cubicBezTo>
                  <a:pt x="6566" y="296"/>
                  <a:pt x="6467" y="328"/>
                  <a:pt x="6397" y="389"/>
                </a:cubicBezTo>
                <a:cubicBezTo>
                  <a:pt x="6334" y="443"/>
                  <a:pt x="6296" y="517"/>
                  <a:pt x="6286" y="600"/>
                </a:cubicBezTo>
                <a:lnTo>
                  <a:pt x="6547" y="600"/>
                </a:lnTo>
                <a:cubicBezTo>
                  <a:pt x="6560" y="566"/>
                  <a:pt x="6583" y="545"/>
                  <a:pt x="6611" y="534"/>
                </a:cubicBezTo>
                <a:cubicBezTo>
                  <a:pt x="6639" y="523"/>
                  <a:pt x="6672" y="518"/>
                  <a:pt x="6708" y="518"/>
                </a:cubicBezTo>
                <a:cubicBezTo>
                  <a:pt x="6753" y="518"/>
                  <a:pt x="6786" y="524"/>
                  <a:pt x="6819" y="536"/>
                </a:cubicBezTo>
                <a:cubicBezTo>
                  <a:pt x="6859" y="550"/>
                  <a:pt x="6879" y="575"/>
                  <a:pt x="6879" y="615"/>
                </a:cubicBezTo>
                <a:cubicBezTo>
                  <a:pt x="6879" y="658"/>
                  <a:pt x="6822" y="699"/>
                  <a:pt x="6708" y="714"/>
                </a:cubicBezTo>
                <a:cubicBezTo>
                  <a:pt x="6571" y="732"/>
                  <a:pt x="6462" y="748"/>
                  <a:pt x="6362" y="823"/>
                </a:cubicBezTo>
                <a:cubicBezTo>
                  <a:pt x="6299" y="872"/>
                  <a:pt x="6259" y="962"/>
                  <a:pt x="6259" y="1075"/>
                </a:cubicBezTo>
                <a:cubicBezTo>
                  <a:pt x="6259" y="1196"/>
                  <a:pt x="6294" y="1282"/>
                  <a:pt x="6363" y="1335"/>
                </a:cubicBezTo>
                <a:cubicBezTo>
                  <a:pt x="6425" y="1384"/>
                  <a:pt x="6525" y="1425"/>
                  <a:pt x="6688" y="1425"/>
                </a:cubicBezTo>
                <a:cubicBezTo>
                  <a:pt x="6834" y="1425"/>
                  <a:pt x="6943" y="1391"/>
                  <a:pt x="7016" y="1341"/>
                </a:cubicBezTo>
                <a:cubicBezTo>
                  <a:pt x="7091" y="1287"/>
                  <a:pt x="7133" y="1225"/>
                  <a:pt x="7135" y="1111"/>
                </a:cubicBezTo>
                <a:lnTo>
                  <a:pt x="7135" y="600"/>
                </a:lnTo>
                <a:lnTo>
                  <a:pt x="7138" y="600"/>
                </a:lnTo>
                <a:close/>
                <a:moveTo>
                  <a:pt x="6672" y="1195"/>
                </a:moveTo>
                <a:cubicBezTo>
                  <a:pt x="6649" y="1195"/>
                  <a:pt x="6579" y="1190"/>
                  <a:pt x="6548" y="1159"/>
                </a:cubicBezTo>
                <a:cubicBezTo>
                  <a:pt x="6527" y="1138"/>
                  <a:pt x="6512" y="1115"/>
                  <a:pt x="6512" y="1075"/>
                </a:cubicBezTo>
                <a:cubicBezTo>
                  <a:pt x="6512" y="1046"/>
                  <a:pt x="6522" y="1018"/>
                  <a:pt x="6539" y="999"/>
                </a:cubicBezTo>
                <a:cubicBezTo>
                  <a:pt x="6578" y="957"/>
                  <a:pt x="6620" y="951"/>
                  <a:pt x="6711" y="930"/>
                </a:cubicBezTo>
                <a:cubicBezTo>
                  <a:pt x="6771" y="916"/>
                  <a:pt x="6845" y="894"/>
                  <a:pt x="6883" y="871"/>
                </a:cubicBezTo>
                <a:lnTo>
                  <a:pt x="6883" y="953"/>
                </a:lnTo>
                <a:cubicBezTo>
                  <a:pt x="6884" y="1028"/>
                  <a:pt x="6886" y="1089"/>
                  <a:pt x="6844" y="1131"/>
                </a:cubicBezTo>
                <a:cubicBezTo>
                  <a:pt x="6802" y="1173"/>
                  <a:pt x="6744" y="1195"/>
                  <a:pt x="6672" y="1195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(DARK)">
  <p:cSld name="Blank (DARK)"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53"/>
          <p:cNvSpPr txBox="1"/>
          <p:nvPr/>
        </p:nvSpPr>
        <p:spPr>
          <a:xfrm>
            <a:off x="4444183" y="4882121"/>
            <a:ext cx="255600" cy="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solidFill>
                  <a:srgbClr val="B4B4B4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sz="600">
              <a:solidFill>
                <a:srgbClr val="B4B4B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35" name="Google Shape;635;p53"/>
          <p:cNvSpPr txBox="1"/>
          <p:nvPr/>
        </p:nvSpPr>
        <p:spPr>
          <a:xfrm>
            <a:off x="7322860" y="4882121"/>
            <a:ext cx="1409700" cy="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B4B4B4"/>
                </a:solidFill>
                <a:latin typeface="Roboto"/>
                <a:ea typeface="Roboto"/>
                <a:cs typeface="Roboto"/>
                <a:sym typeface="Roboto"/>
              </a:rPr>
              <a:t>© Cloudera, Inc. All rights reserved.</a:t>
            </a:r>
            <a:endParaRPr sz="1100"/>
          </a:p>
        </p:txBody>
      </p:sp>
      <p:grpSp>
        <p:nvGrpSpPr>
          <p:cNvPr id="636" name="Google Shape;636;p53"/>
          <p:cNvGrpSpPr/>
          <p:nvPr/>
        </p:nvGrpSpPr>
        <p:grpSpPr>
          <a:xfrm>
            <a:off x="411465" y="4865945"/>
            <a:ext cx="534664" cy="104094"/>
            <a:chOff x="382588" y="4784726"/>
            <a:chExt cx="896937" cy="174625"/>
          </a:xfrm>
        </p:grpSpPr>
        <p:sp>
          <p:nvSpPr>
            <p:cNvPr id="637" name="Google Shape;637;p53"/>
            <p:cNvSpPr/>
            <p:nvPr/>
          </p:nvSpPr>
          <p:spPr>
            <a:xfrm>
              <a:off x="1087438" y="4824413"/>
              <a:ext cx="77788" cy="134938"/>
            </a:xfrm>
            <a:custGeom>
              <a:rect b="b" l="l" r="r" t="t"/>
              <a:pathLst>
                <a:path extrusionOk="0" h="666" w="390">
                  <a:moveTo>
                    <a:pt x="347" y="0"/>
                  </a:moveTo>
                  <a:lnTo>
                    <a:pt x="347" y="0"/>
                  </a:lnTo>
                  <a:cubicBezTo>
                    <a:pt x="303" y="0"/>
                    <a:pt x="259" y="5"/>
                    <a:pt x="217" y="17"/>
                  </a:cubicBezTo>
                  <a:cubicBezTo>
                    <a:pt x="197" y="23"/>
                    <a:pt x="178" y="30"/>
                    <a:pt x="161" y="38"/>
                  </a:cubicBezTo>
                  <a:cubicBezTo>
                    <a:pt x="158" y="33"/>
                    <a:pt x="154" y="28"/>
                    <a:pt x="149" y="24"/>
                  </a:cubicBezTo>
                  <a:cubicBezTo>
                    <a:pt x="132" y="7"/>
                    <a:pt x="112" y="0"/>
                    <a:pt x="89" y="0"/>
                  </a:cubicBezTo>
                  <a:lnTo>
                    <a:pt x="0" y="0"/>
                  </a:lnTo>
                  <a:lnTo>
                    <a:pt x="0" y="666"/>
                  </a:lnTo>
                  <a:lnTo>
                    <a:pt x="174" y="666"/>
                  </a:lnTo>
                  <a:lnTo>
                    <a:pt x="174" y="320"/>
                  </a:lnTo>
                  <a:cubicBezTo>
                    <a:pt x="174" y="253"/>
                    <a:pt x="185" y="226"/>
                    <a:pt x="209" y="203"/>
                  </a:cubicBezTo>
                  <a:cubicBezTo>
                    <a:pt x="231" y="180"/>
                    <a:pt x="267" y="168"/>
                    <a:pt x="315" y="168"/>
                  </a:cubicBezTo>
                  <a:lnTo>
                    <a:pt x="390" y="168"/>
                  </a:lnTo>
                  <a:lnTo>
                    <a:pt x="390" y="0"/>
                  </a:lnTo>
                  <a:lnTo>
                    <a:pt x="347" y="0"/>
                  </a:ln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00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38" name="Google Shape;638;p53"/>
            <p:cNvSpPr/>
            <p:nvPr/>
          </p:nvSpPr>
          <p:spPr>
            <a:xfrm>
              <a:off x="512763" y="4784726"/>
              <a:ext cx="33338" cy="173038"/>
            </a:xfrm>
            <a:custGeom>
              <a:rect b="b" l="l" r="r" t="t"/>
              <a:pathLst>
                <a:path extrusionOk="0" h="862" w="173">
                  <a:moveTo>
                    <a:pt x="89" y="0"/>
                  </a:moveTo>
                  <a:lnTo>
                    <a:pt x="89" y="0"/>
                  </a:lnTo>
                  <a:lnTo>
                    <a:pt x="0" y="0"/>
                  </a:lnTo>
                  <a:lnTo>
                    <a:pt x="0" y="780"/>
                  </a:lnTo>
                  <a:cubicBezTo>
                    <a:pt x="0" y="803"/>
                    <a:pt x="7" y="822"/>
                    <a:pt x="24" y="838"/>
                  </a:cubicBezTo>
                  <a:cubicBezTo>
                    <a:pt x="41" y="854"/>
                    <a:pt x="61" y="862"/>
                    <a:pt x="84" y="862"/>
                  </a:cubicBezTo>
                  <a:lnTo>
                    <a:pt x="173" y="862"/>
                  </a:lnTo>
                  <a:lnTo>
                    <a:pt x="173" y="81"/>
                  </a:lnTo>
                  <a:cubicBezTo>
                    <a:pt x="173" y="58"/>
                    <a:pt x="165" y="38"/>
                    <a:pt x="149" y="23"/>
                  </a:cubicBezTo>
                  <a:cubicBezTo>
                    <a:pt x="131" y="7"/>
                    <a:pt x="112" y="0"/>
                    <a:pt x="89" y="0"/>
                  </a:cubicBez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00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39" name="Google Shape;639;p53"/>
            <p:cNvSpPr/>
            <p:nvPr/>
          </p:nvSpPr>
          <p:spPr>
            <a:xfrm>
              <a:off x="560388" y="4821238"/>
              <a:ext cx="119063" cy="138113"/>
            </a:xfrm>
            <a:custGeom>
              <a:rect b="b" l="l" r="r" t="t"/>
              <a:pathLst>
                <a:path extrusionOk="0" h="688" w="607">
                  <a:moveTo>
                    <a:pt x="302" y="0"/>
                  </a:moveTo>
                  <a:lnTo>
                    <a:pt x="302" y="0"/>
                  </a:lnTo>
                  <a:cubicBezTo>
                    <a:pt x="498" y="0"/>
                    <a:pt x="607" y="130"/>
                    <a:pt x="607" y="345"/>
                  </a:cubicBezTo>
                  <a:cubicBezTo>
                    <a:pt x="607" y="560"/>
                    <a:pt x="498" y="688"/>
                    <a:pt x="302" y="688"/>
                  </a:cubicBezTo>
                  <a:cubicBezTo>
                    <a:pt x="103" y="688"/>
                    <a:pt x="0" y="560"/>
                    <a:pt x="0" y="345"/>
                  </a:cubicBezTo>
                  <a:cubicBezTo>
                    <a:pt x="0" y="130"/>
                    <a:pt x="103" y="0"/>
                    <a:pt x="302" y="0"/>
                  </a:cubicBezTo>
                  <a:close/>
                  <a:moveTo>
                    <a:pt x="302" y="547"/>
                  </a:moveTo>
                  <a:lnTo>
                    <a:pt x="302" y="547"/>
                  </a:lnTo>
                  <a:cubicBezTo>
                    <a:pt x="405" y="547"/>
                    <a:pt x="438" y="439"/>
                    <a:pt x="438" y="347"/>
                  </a:cubicBezTo>
                  <a:cubicBezTo>
                    <a:pt x="438" y="256"/>
                    <a:pt x="405" y="146"/>
                    <a:pt x="302" y="146"/>
                  </a:cubicBezTo>
                  <a:cubicBezTo>
                    <a:pt x="199" y="146"/>
                    <a:pt x="168" y="256"/>
                    <a:pt x="168" y="347"/>
                  </a:cubicBezTo>
                  <a:cubicBezTo>
                    <a:pt x="168" y="439"/>
                    <a:pt x="199" y="547"/>
                    <a:pt x="302" y="547"/>
                  </a:cubicBez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00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40" name="Google Shape;640;p53"/>
            <p:cNvSpPr/>
            <p:nvPr/>
          </p:nvSpPr>
          <p:spPr>
            <a:xfrm>
              <a:off x="382588" y="4821238"/>
              <a:ext cx="117475" cy="138113"/>
            </a:xfrm>
            <a:custGeom>
              <a:rect b="b" l="l" r="r" t="t"/>
              <a:pathLst>
                <a:path extrusionOk="0" h="689" w="592">
                  <a:moveTo>
                    <a:pt x="303" y="547"/>
                  </a:moveTo>
                  <a:lnTo>
                    <a:pt x="303" y="547"/>
                  </a:lnTo>
                  <a:cubicBezTo>
                    <a:pt x="199" y="547"/>
                    <a:pt x="168" y="439"/>
                    <a:pt x="168" y="347"/>
                  </a:cubicBezTo>
                  <a:cubicBezTo>
                    <a:pt x="168" y="256"/>
                    <a:pt x="199" y="146"/>
                    <a:pt x="303" y="146"/>
                  </a:cubicBezTo>
                  <a:cubicBezTo>
                    <a:pt x="356" y="146"/>
                    <a:pt x="391" y="176"/>
                    <a:pt x="412" y="217"/>
                  </a:cubicBezTo>
                  <a:lnTo>
                    <a:pt x="592" y="217"/>
                  </a:lnTo>
                  <a:cubicBezTo>
                    <a:pt x="556" y="80"/>
                    <a:pt x="456" y="0"/>
                    <a:pt x="303" y="0"/>
                  </a:cubicBezTo>
                  <a:cubicBezTo>
                    <a:pt x="103" y="0"/>
                    <a:pt x="0" y="130"/>
                    <a:pt x="0" y="345"/>
                  </a:cubicBezTo>
                  <a:cubicBezTo>
                    <a:pt x="0" y="560"/>
                    <a:pt x="103" y="689"/>
                    <a:pt x="303" y="689"/>
                  </a:cubicBezTo>
                  <a:cubicBezTo>
                    <a:pt x="456" y="689"/>
                    <a:pt x="556" y="609"/>
                    <a:pt x="592" y="473"/>
                  </a:cubicBezTo>
                  <a:lnTo>
                    <a:pt x="474" y="473"/>
                  </a:lnTo>
                  <a:cubicBezTo>
                    <a:pt x="474" y="473"/>
                    <a:pt x="442" y="473"/>
                    <a:pt x="424" y="491"/>
                  </a:cubicBezTo>
                  <a:cubicBezTo>
                    <a:pt x="392" y="520"/>
                    <a:pt x="367" y="547"/>
                    <a:pt x="303" y="547"/>
                  </a:cubicBez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00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41" name="Google Shape;641;p53"/>
            <p:cNvSpPr/>
            <p:nvPr/>
          </p:nvSpPr>
          <p:spPr>
            <a:xfrm>
              <a:off x="692151" y="4824413"/>
              <a:ext cx="114299" cy="134938"/>
            </a:xfrm>
            <a:custGeom>
              <a:rect b="b" l="l" r="r" t="t"/>
              <a:pathLst>
                <a:path extrusionOk="0" h="672" w="577">
                  <a:moveTo>
                    <a:pt x="553" y="25"/>
                  </a:moveTo>
                  <a:lnTo>
                    <a:pt x="553" y="25"/>
                  </a:lnTo>
                  <a:cubicBezTo>
                    <a:pt x="538" y="8"/>
                    <a:pt x="518" y="0"/>
                    <a:pt x="492" y="0"/>
                  </a:cubicBezTo>
                  <a:lnTo>
                    <a:pt x="406" y="0"/>
                  </a:lnTo>
                  <a:lnTo>
                    <a:pt x="406" y="417"/>
                  </a:lnTo>
                  <a:cubicBezTo>
                    <a:pt x="406" y="457"/>
                    <a:pt x="393" y="486"/>
                    <a:pt x="370" y="504"/>
                  </a:cubicBezTo>
                  <a:cubicBezTo>
                    <a:pt x="346" y="522"/>
                    <a:pt x="318" y="531"/>
                    <a:pt x="288" y="531"/>
                  </a:cubicBezTo>
                  <a:cubicBezTo>
                    <a:pt x="259" y="531"/>
                    <a:pt x="232" y="522"/>
                    <a:pt x="208" y="504"/>
                  </a:cubicBezTo>
                  <a:cubicBezTo>
                    <a:pt x="184" y="486"/>
                    <a:pt x="172" y="457"/>
                    <a:pt x="172" y="417"/>
                  </a:cubicBezTo>
                  <a:lnTo>
                    <a:pt x="172" y="85"/>
                  </a:lnTo>
                  <a:cubicBezTo>
                    <a:pt x="172" y="61"/>
                    <a:pt x="164" y="41"/>
                    <a:pt x="148" y="25"/>
                  </a:cubicBezTo>
                  <a:cubicBezTo>
                    <a:pt x="132" y="8"/>
                    <a:pt x="112" y="0"/>
                    <a:pt x="88" y="0"/>
                  </a:cubicBezTo>
                  <a:lnTo>
                    <a:pt x="0" y="0"/>
                  </a:lnTo>
                  <a:lnTo>
                    <a:pt x="0" y="387"/>
                  </a:lnTo>
                  <a:cubicBezTo>
                    <a:pt x="0" y="505"/>
                    <a:pt x="34" y="577"/>
                    <a:pt x="93" y="618"/>
                  </a:cubicBezTo>
                  <a:cubicBezTo>
                    <a:pt x="151" y="659"/>
                    <a:pt x="216" y="672"/>
                    <a:pt x="288" y="672"/>
                  </a:cubicBezTo>
                  <a:cubicBezTo>
                    <a:pt x="362" y="672"/>
                    <a:pt x="426" y="659"/>
                    <a:pt x="485" y="618"/>
                  </a:cubicBezTo>
                  <a:cubicBezTo>
                    <a:pt x="544" y="577"/>
                    <a:pt x="577" y="505"/>
                    <a:pt x="577" y="387"/>
                  </a:cubicBezTo>
                  <a:lnTo>
                    <a:pt x="577" y="85"/>
                  </a:lnTo>
                  <a:cubicBezTo>
                    <a:pt x="577" y="61"/>
                    <a:pt x="569" y="41"/>
                    <a:pt x="553" y="25"/>
                  </a:cubicBez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00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42" name="Google Shape;642;p53"/>
            <p:cNvSpPr/>
            <p:nvPr/>
          </p:nvSpPr>
          <p:spPr>
            <a:xfrm>
              <a:off x="820738" y="4784726"/>
              <a:ext cx="122237" cy="174624"/>
            </a:xfrm>
            <a:custGeom>
              <a:rect b="b" l="l" r="r" t="t"/>
              <a:pathLst>
                <a:path extrusionOk="0" h="868" w="618">
                  <a:moveTo>
                    <a:pt x="308" y="726"/>
                  </a:moveTo>
                  <a:lnTo>
                    <a:pt x="308" y="726"/>
                  </a:lnTo>
                  <a:cubicBezTo>
                    <a:pt x="203" y="726"/>
                    <a:pt x="171" y="618"/>
                    <a:pt x="171" y="526"/>
                  </a:cubicBezTo>
                  <a:cubicBezTo>
                    <a:pt x="171" y="435"/>
                    <a:pt x="203" y="325"/>
                    <a:pt x="308" y="325"/>
                  </a:cubicBezTo>
                  <a:cubicBezTo>
                    <a:pt x="413" y="325"/>
                    <a:pt x="446" y="434"/>
                    <a:pt x="446" y="525"/>
                  </a:cubicBezTo>
                  <a:lnTo>
                    <a:pt x="446" y="527"/>
                  </a:lnTo>
                  <a:cubicBezTo>
                    <a:pt x="446" y="618"/>
                    <a:pt x="413" y="726"/>
                    <a:pt x="308" y="726"/>
                  </a:cubicBezTo>
                  <a:close/>
                  <a:moveTo>
                    <a:pt x="593" y="23"/>
                  </a:moveTo>
                  <a:lnTo>
                    <a:pt x="593" y="23"/>
                  </a:lnTo>
                  <a:cubicBezTo>
                    <a:pt x="576" y="7"/>
                    <a:pt x="557" y="0"/>
                    <a:pt x="533" y="0"/>
                  </a:cubicBezTo>
                  <a:lnTo>
                    <a:pt x="446" y="0"/>
                  </a:lnTo>
                  <a:lnTo>
                    <a:pt x="446" y="246"/>
                  </a:lnTo>
                  <a:cubicBezTo>
                    <a:pt x="420" y="221"/>
                    <a:pt x="364" y="179"/>
                    <a:pt x="280" y="179"/>
                  </a:cubicBezTo>
                  <a:cubicBezTo>
                    <a:pt x="102" y="179"/>
                    <a:pt x="0" y="309"/>
                    <a:pt x="0" y="524"/>
                  </a:cubicBezTo>
                  <a:cubicBezTo>
                    <a:pt x="0" y="739"/>
                    <a:pt x="106" y="868"/>
                    <a:pt x="308" y="868"/>
                  </a:cubicBezTo>
                  <a:cubicBezTo>
                    <a:pt x="506" y="868"/>
                    <a:pt x="616" y="740"/>
                    <a:pt x="618" y="527"/>
                  </a:cubicBezTo>
                  <a:lnTo>
                    <a:pt x="618" y="81"/>
                  </a:lnTo>
                  <a:cubicBezTo>
                    <a:pt x="618" y="58"/>
                    <a:pt x="609" y="38"/>
                    <a:pt x="593" y="23"/>
                  </a:cubicBez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00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43" name="Google Shape;643;p53"/>
            <p:cNvSpPr/>
            <p:nvPr/>
          </p:nvSpPr>
          <p:spPr>
            <a:xfrm>
              <a:off x="955676" y="4821238"/>
              <a:ext cx="119062" cy="138113"/>
            </a:xfrm>
            <a:custGeom>
              <a:rect b="b" l="l" r="r" t="t"/>
              <a:pathLst>
                <a:path extrusionOk="0" h="689" w="606">
                  <a:moveTo>
                    <a:pt x="303" y="146"/>
                  </a:moveTo>
                  <a:lnTo>
                    <a:pt x="303" y="146"/>
                  </a:lnTo>
                  <a:cubicBezTo>
                    <a:pt x="231" y="146"/>
                    <a:pt x="184" y="200"/>
                    <a:pt x="178" y="262"/>
                  </a:cubicBezTo>
                  <a:lnTo>
                    <a:pt x="429" y="262"/>
                  </a:lnTo>
                  <a:cubicBezTo>
                    <a:pt x="428" y="200"/>
                    <a:pt x="373" y="146"/>
                    <a:pt x="303" y="146"/>
                  </a:cubicBezTo>
                  <a:close/>
                  <a:moveTo>
                    <a:pt x="606" y="307"/>
                  </a:moveTo>
                  <a:lnTo>
                    <a:pt x="606" y="307"/>
                  </a:lnTo>
                  <a:cubicBezTo>
                    <a:pt x="606" y="320"/>
                    <a:pt x="603" y="333"/>
                    <a:pt x="597" y="345"/>
                  </a:cubicBezTo>
                  <a:cubicBezTo>
                    <a:pt x="593" y="353"/>
                    <a:pt x="588" y="359"/>
                    <a:pt x="582" y="366"/>
                  </a:cubicBezTo>
                  <a:cubicBezTo>
                    <a:pt x="566" y="382"/>
                    <a:pt x="547" y="391"/>
                    <a:pt x="524" y="391"/>
                  </a:cubicBezTo>
                  <a:lnTo>
                    <a:pt x="172" y="391"/>
                  </a:lnTo>
                  <a:cubicBezTo>
                    <a:pt x="176" y="470"/>
                    <a:pt x="216" y="547"/>
                    <a:pt x="303" y="547"/>
                  </a:cubicBezTo>
                  <a:cubicBezTo>
                    <a:pt x="368" y="547"/>
                    <a:pt x="393" y="520"/>
                    <a:pt x="424" y="491"/>
                  </a:cubicBezTo>
                  <a:cubicBezTo>
                    <a:pt x="442" y="473"/>
                    <a:pt x="474" y="473"/>
                    <a:pt x="474" y="473"/>
                  </a:cubicBezTo>
                  <a:lnTo>
                    <a:pt x="593" y="473"/>
                  </a:lnTo>
                  <a:cubicBezTo>
                    <a:pt x="556" y="609"/>
                    <a:pt x="457" y="689"/>
                    <a:pt x="303" y="689"/>
                  </a:cubicBezTo>
                  <a:cubicBezTo>
                    <a:pt x="104" y="689"/>
                    <a:pt x="0" y="560"/>
                    <a:pt x="0" y="345"/>
                  </a:cubicBezTo>
                  <a:cubicBezTo>
                    <a:pt x="0" y="130"/>
                    <a:pt x="104" y="0"/>
                    <a:pt x="303" y="0"/>
                  </a:cubicBezTo>
                  <a:cubicBezTo>
                    <a:pt x="457" y="0"/>
                    <a:pt x="556" y="80"/>
                    <a:pt x="593" y="217"/>
                  </a:cubicBezTo>
                  <a:cubicBezTo>
                    <a:pt x="599" y="242"/>
                    <a:pt x="603" y="268"/>
                    <a:pt x="606" y="297"/>
                  </a:cubicBezTo>
                  <a:lnTo>
                    <a:pt x="606" y="307"/>
                  </a:ln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00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44" name="Google Shape;644;p53"/>
            <p:cNvSpPr/>
            <p:nvPr/>
          </p:nvSpPr>
          <p:spPr>
            <a:xfrm>
              <a:off x="1169988" y="4821238"/>
              <a:ext cx="109537" cy="138113"/>
            </a:xfrm>
            <a:custGeom>
              <a:rect b="b" l="l" r="r" t="t"/>
              <a:pathLst>
                <a:path extrusionOk="0" h="688" w="559">
                  <a:moveTo>
                    <a:pt x="372" y="508"/>
                  </a:moveTo>
                  <a:lnTo>
                    <a:pt x="372" y="508"/>
                  </a:lnTo>
                  <a:cubicBezTo>
                    <a:pt x="345" y="534"/>
                    <a:pt x="309" y="547"/>
                    <a:pt x="263" y="547"/>
                  </a:cubicBezTo>
                  <a:cubicBezTo>
                    <a:pt x="249" y="547"/>
                    <a:pt x="203" y="544"/>
                    <a:pt x="184" y="526"/>
                  </a:cubicBezTo>
                  <a:cubicBezTo>
                    <a:pt x="170" y="513"/>
                    <a:pt x="161" y="499"/>
                    <a:pt x="161" y="475"/>
                  </a:cubicBezTo>
                  <a:cubicBezTo>
                    <a:pt x="161" y="457"/>
                    <a:pt x="168" y="440"/>
                    <a:pt x="179" y="429"/>
                  </a:cubicBezTo>
                  <a:cubicBezTo>
                    <a:pt x="203" y="403"/>
                    <a:pt x="230" y="399"/>
                    <a:pt x="288" y="386"/>
                  </a:cubicBezTo>
                  <a:cubicBezTo>
                    <a:pt x="327" y="378"/>
                    <a:pt x="373" y="364"/>
                    <a:pt x="398" y="350"/>
                  </a:cubicBezTo>
                  <a:lnTo>
                    <a:pt x="398" y="400"/>
                  </a:lnTo>
                  <a:cubicBezTo>
                    <a:pt x="398" y="446"/>
                    <a:pt x="399" y="483"/>
                    <a:pt x="372" y="508"/>
                  </a:cubicBezTo>
                  <a:close/>
                  <a:moveTo>
                    <a:pt x="559" y="185"/>
                  </a:moveTo>
                  <a:lnTo>
                    <a:pt x="559" y="185"/>
                  </a:lnTo>
                  <a:cubicBezTo>
                    <a:pt x="559" y="126"/>
                    <a:pt x="534" y="80"/>
                    <a:pt x="486" y="47"/>
                  </a:cubicBezTo>
                  <a:cubicBezTo>
                    <a:pt x="440" y="17"/>
                    <a:pt x="371" y="0"/>
                    <a:pt x="278" y="0"/>
                  </a:cubicBezTo>
                  <a:cubicBezTo>
                    <a:pt x="196" y="0"/>
                    <a:pt x="131" y="20"/>
                    <a:pt x="87" y="57"/>
                  </a:cubicBezTo>
                  <a:cubicBezTo>
                    <a:pt x="47" y="90"/>
                    <a:pt x="23" y="135"/>
                    <a:pt x="17" y="185"/>
                  </a:cubicBezTo>
                  <a:lnTo>
                    <a:pt x="183" y="185"/>
                  </a:lnTo>
                  <a:cubicBezTo>
                    <a:pt x="191" y="165"/>
                    <a:pt x="205" y="152"/>
                    <a:pt x="224" y="146"/>
                  </a:cubicBezTo>
                  <a:cubicBezTo>
                    <a:pt x="242" y="139"/>
                    <a:pt x="262" y="136"/>
                    <a:pt x="286" y="136"/>
                  </a:cubicBezTo>
                  <a:cubicBezTo>
                    <a:pt x="315" y="136"/>
                    <a:pt x="335" y="139"/>
                    <a:pt x="356" y="147"/>
                  </a:cubicBezTo>
                  <a:cubicBezTo>
                    <a:pt x="381" y="156"/>
                    <a:pt x="394" y="170"/>
                    <a:pt x="394" y="195"/>
                  </a:cubicBezTo>
                  <a:cubicBezTo>
                    <a:pt x="394" y="221"/>
                    <a:pt x="358" y="246"/>
                    <a:pt x="286" y="255"/>
                  </a:cubicBezTo>
                  <a:cubicBezTo>
                    <a:pt x="198" y="266"/>
                    <a:pt x="129" y="276"/>
                    <a:pt x="66" y="322"/>
                  </a:cubicBezTo>
                  <a:cubicBezTo>
                    <a:pt x="26" y="352"/>
                    <a:pt x="0" y="406"/>
                    <a:pt x="0" y="475"/>
                  </a:cubicBezTo>
                  <a:cubicBezTo>
                    <a:pt x="0" y="549"/>
                    <a:pt x="23" y="601"/>
                    <a:pt x="67" y="633"/>
                  </a:cubicBezTo>
                  <a:cubicBezTo>
                    <a:pt x="107" y="663"/>
                    <a:pt x="170" y="688"/>
                    <a:pt x="274" y="688"/>
                  </a:cubicBezTo>
                  <a:cubicBezTo>
                    <a:pt x="366" y="688"/>
                    <a:pt x="436" y="668"/>
                    <a:pt x="482" y="637"/>
                  </a:cubicBezTo>
                  <a:cubicBezTo>
                    <a:pt x="530" y="604"/>
                    <a:pt x="557" y="566"/>
                    <a:pt x="559" y="497"/>
                  </a:cubicBezTo>
                  <a:lnTo>
                    <a:pt x="559" y="185"/>
                  </a:ln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00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2.xml"/><Relationship Id="rId23" Type="http://schemas.openxmlformats.org/officeDocument/2006/relationships/theme" Target="../theme/theme3.xml"/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5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7.xml"/><Relationship Id="rId16" Type="http://schemas.openxmlformats.org/officeDocument/2006/relationships/slideLayout" Target="../slideLayouts/slideLayout26.xml"/><Relationship Id="rId5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29.xml"/><Relationship Id="rId6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28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/Relationships>
</file>

<file path=ppt/slideMasters/_rels/slideMaster3.xml.rels><?xml version="1.0" encoding="UTF-8" standalone="yes"?><Relationships xmlns="http://schemas.openxmlformats.org/package/2006/relationships"><Relationship Id="rId20" Type="http://schemas.openxmlformats.org/officeDocument/2006/relationships/theme" Target="../theme/theme4.xml"/><Relationship Id="rId11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1.xml"/><Relationship Id="rId13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43.xml"/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33.xml"/><Relationship Id="rId3" Type="http://schemas.openxmlformats.org/officeDocument/2006/relationships/slideLayout" Target="../slideLayouts/slideLayout34.xml"/><Relationship Id="rId4" Type="http://schemas.openxmlformats.org/officeDocument/2006/relationships/slideLayout" Target="../slideLayouts/slideLayout35.xml"/><Relationship Id="rId9" Type="http://schemas.openxmlformats.org/officeDocument/2006/relationships/slideLayout" Target="../slideLayouts/slideLayout40.xml"/><Relationship Id="rId15" Type="http://schemas.openxmlformats.org/officeDocument/2006/relationships/slideLayout" Target="../slideLayouts/slideLayout46.xml"/><Relationship Id="rId14" Type="http://schemas.openxmlformats.org/officeDocument/2006/relationships/slideLayout" Target="../slideLayouts/slideLayout45.xml"/><Relationship Id="rId17" Type="http://schemas.openxmlformats.org/officeDocument/2006/relationships/slideLayout" Target="../slideLayouts/slideLayout48.xml"/><Relationship Id="rId16" Type="http://schemas.openxmlformats.org/officeDocument/2006/relationships/slideLayout" Target="../slideLayouts/slideLayout47.xml"/><Relationship Id="rId5" Type="http://schemas.openxmlformats.org/officeDocument/2006/relationships/slideLayout" Target="../slideLayouts/slideLayout36.xml"/><Relationship Id="rId19" Type="http://schemas.openxmlformats.org/officeDocument/2006/relationships/slideLayout" Target="../slideLayouts/slideLayout50.xml"/><Relationship Id="rId6" Type="http://schemas.openxmlformats.org/officeDocument/2006/relationships/slideLayout" Target="../slideLayouts/slideLayout37.xml"/><Relationship Id="rId18" Type="http://schemas.openxmlformats.org/officeDocument/2006/relationships/slideLayout" Target="../slideLayouts/slideLayout49.xml"/><Relationship Id="rId7" Type="http://schemas.openxmlformats.org/officeDocument/2006/relationships/slideLayout" Target="../slideLayouts/slideLayout38.xml"/><Relationship Id="rId8" Type="http://schemas.openxmlformats.org/officeDocument/2006/relationships/slideLayout" Target="../slideLayouts/slideLayout3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/>
          <p:nvPr/>
        </p:nvSpPr>
        <p:spPr>
          <a:xfrm>
            <a:off x="-2286" y="0"/>
            <a:ext cx="9148500" cy="466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   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</p:sldLayoutIdLst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35"/>
          <p:cNvSpPr/>
          <p:nvPr/>
        </p:nvSpPr>
        <p:spPr>
          <a:xfrm>
            <a:off x="-2286" y="0"/>
            <a:ext cx="9148500" cy="466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   </a:t>
            </a:r>
            <a:endParaRPr sz="11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  <p:sldLayoutId id="2147483696" r:id="rId18"/>
    <p:sldLayoutId id="2147483697" r:id="rId1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1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5" Type="http://schemas.openxmlformats.org/officeDocument/2006/relationships/image" Target="../media/image8.png"/><Relationship Id="rId6" Type="http://schemas.openxmlformats.org/officeDocument/2006/relationships/image" Target="../media/image1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png"/><Relationship Id="rId4" Type="http://schemas.openxmlformats.org/officeDocument/2006/relationships/image" Target="../media/image20.png"/><Relationship Id="rId5" Type="http://schemas.openxmlformats.org/officeDocument/2006/relationships/image" Target="../media/image9.png"/><Relationship Id="rId6" Type="http://schemas.openxmlformats.org/officeDocument/2006/relationships/image" Target="../media/image7.png"/><Relationship Id="rId7" Type="http://schemas.openxmlformats.org/officeDocument/2006/relationships/image" Target="../media/image13.png"/><Relationship Id="rId8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Relationship Id="rId4" Type="http://schemas.openxmlformats.org/officeDocument/2006/relationships/image" Target="../media/image20.png"/><Relationship Id="rId9" Type="http://schemas.openxmlformats.org/officeDocument/2006/relationships/image" Target="../media/image11.png"/><Relationship Id="rId5" Type="http://schemas.openxmlformats.org/officeDocument/2006/relationships/image" Target="../media/image9.png"/><Relationship Id="rId6" Type="http://schemas.openxmlformats.org/officeDocument/2006/relationships/image" Target="../media/image7.png"/><Relationship Id="rId7" Type="http://schemas.openxmlformats.org/officeDocument/2006/relationships/image" Target="../media/image13.png"/><Relationship Id="rId8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0" Type="http://schemas.openxmlformats.org/officeDocument/2006/relationships/image" Target="../media/image15.png"/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Relationship Id="rId4" Type="http://schemas.openxmlformats.org/officeDocument/2006/relationships/image" Target="../media/image20.png"/><Relationship Id="rId9" Type="http://schemas.openxmlformats.org/officeDocument/2006/relationships/image" Target="../media/image11.png"/><Relationship Id="rId5" Type="http://schemas.openxmlformats.org/officeDocument/2006/relationships/image" Target="../media/image9.png"/><Relationship Id="rId6" Type="http://schemas.openxmlformats.org/officeDocument/2006/relationships/image" Target="../media/image7.png"/><Relationship Id="rId7" Type="http://schemas.openxmlformats.org/officeDocument/2006/relationships/image" Target="../media/image13.png"/><Relationship Id="rId8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54"/>
          <p:cNvSpPr txBox="1"/>
          <p:nvPr>
            <p:ph type="title"/>
          </p:nvPr>
        </p:nvSpPr>
        <p:spPr>
          <a:xfrm>
            <a:off x="801724" y="2687105"/>
            <a:ext cx="7540800" cy="420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0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Lato"/>
              <a:buNone/>
            </a:pPr>
            <a:r>
              <a:rPr lang="en"/>
              <a:t>CLOUDERA ALTUS DEMO</a:t>
            </a:r>
            <a:endParaRPr/>
          </a:p>
        </p:txBody>
      </p:sp>
      <p:sp>
        <p:nvSpPr>
          <p:cNvPr id="650" name="Google Shape;650;p54"/>
          <p:cNvSpPr txBox="1"/>
          <p:nvPr>
            <p:ph idx="1" type="body"/>
          </p:nvPr>
        </p:nvSpPr>
        <p:spPr>
          <a:xfrm>
            <a:off x="801724" y="3107220"/>
            <a:ext cx="7540800" cy="3081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3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p63"/>
          <p:cNvSpPr txBox="1"/>
          <p:nvPr>
            <p:ph type="title"/>
          </p:nvPr>
        </p:nvSpPr>
        <p:spPr>
          <a:xfrm>
            <a:off x="411480" y="462516"/>
            <a:ext cx="8321100" cy="417600"/>
          </a:xfrm>
          <a:prstGeom prst="rect">
            <a:avLst/>
          </a:prstGeom>
        </p:spPr>
        <p:txBody>
          <a:bodyPr anchorCtr="0" anchor="b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PRIMARY WORKLOADS IN THE CLOUD</a:t>
            </a:r>
            <a:endParaRPr/>
          </a:p>
        </p:txBody>
      </p:sp>
      <p:sp>
        <p:nvSpPr>
          <p:cNvPr id="905" name="Google Shape;905;p63"/>
          <p:cNvSpPr txBox="1"/>
          <p:nvPr/>
        </p:nvSpPr>
        <p:spPr>
          <a:xfrm>
            <a:off x="489921" y="1347573"/>
            <a:ext cx="1785300" cy="20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Only pay for what you need, when you need it</a:t>
            </a:r>
            <a:endParaRPr b="0" i="0" sz="1200" u="none" cap="none" strike="noStrike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76200" lvl="0" marL="889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Arial"/>
              <a:buChar char="•"/>
            </a:pPr>
            <a:r>
              <a:rPr b="0" i="0" lang="en" sz="1100" u="none" cap="none" strike="noStrik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Fast, easy job submission </a:t>
            </a:r>
            <a:endParaRPr b="0" i="0" sz="1100" u="none" cap="none" strike="noStrik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76200" lvl="0" marL="889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Arial"/>
              <a:buChar char="•"/>
            </a:pPr>
            <a:r>
              <a:rPr b="0" i="0" lang="en" sz="1100" u="none" cap="none" strike="noStrik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No cluster management</a:t>
            </a:r>
            <a:endParaRPr b="0" i="0" sz="1100" u="none" cap="none" strike="noStrike">
              <a:solidFill>
                <a:schemeClr val="accent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76200" lvl="0" marL="889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Arial"/>
              <a:buChar char="•"/>
            </a:pPr>
            <a:r>
              <a:rPr b="0" i="0" lang="en" sz="1100" u="none" cap="none" strike="noStrik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Built-in Workload </a:t>
            </a:r>
            <a:endParaRPr b="0" i="0" sz="1100" u="none" cap="none" strike="noStrike">
              <a:solidFill>
                <a:schemeClr val="accent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76200" lvl="0" marL="889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Arial"/>
              <a:buChar char="•"/>
            </a:pPr>
            <a:r>
              <a:rPr b="0" i="0" lang="en" sz="1100" u="none" cap="none" strike="noStrik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Lower costs with </a:t>
            </a:r>
            <a:br>
              <a:rPr b="0" i="0" lang="en" sz="1100" u="none" cap="none" strike="noStrik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" sz="1100" u="none" cap="none" strike="noStrik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transient resources</a:t>
            </a:r>
            <a:endParaRPr b="0" i="0" sz="1100" u="none" cap="none" strike="noStrike">
              <a:solidFill>
                <a:schemeClr val="accent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76200" lvl="0" marL="889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B4B4B4"/>
              </a:buClr>
              <a:buSzPts val="800"/>
              <a:buFont typeface="Arial"/>
              <a:buChar char="•"/>
            </a:pPr>
            <a:r>
              <a:rPr b="0" i="0" lang="en" sz="1100" u="none" cap="none" strike="noStrik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Full benefits of </a:t>
            </a:r>
            <a:br>
              <a:rPr b="0" i="0" lang="en" sz="1100" u="none" cap="none" strike="noStrik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" sz="1100" u="none" cap="none" strike="noStrik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resource isolation  </a:t>
            </a:r>
            <a:br>
              <a:rPr b="0" i="0" lang="en" sz="1100" u="none" cap="none" strike="noStrike">
                <a:solidFill>
                  <a:srgbClr val="B4B4B4"/>
                </a:solidFill>
                <a:latin typeface="Roboto"/>
                <a:ea typeface="Roboto"/>
                <a:cs typeface="Roboto"/>
                <a:sym typeface="Roboto"/>
              </a:rPr>
            </a:br>
            <a:endParaRPr b="0" i="0" sz="1100" u="none" cap="none" strike="noStrike">
              <a:solidFill>
                <a:srgbClr val="B4B4B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06" name="Google Shape;906;p63"/>
          <p:cNvSpPr txBox="1"/>
          <p:nvPr/>
        </p:nvSpPr>
        <p:spPr>
          <a:xfrm>
            <a:off x="6994611" y="1244703"/>
            <a:ext cx="1589400" cy="279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Self-service flexibility </a:t>
            </a:r>
            <a:br>
              <a:rPr b="0" i="0" lang="en" sz="12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" sz="12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at any scale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76200" lvl="0" marL="889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Arial"/>
              <a:buChar char="•"/>
            </a:pPr>
            <a:r>
              <a:rPr b="0" i="0" lang="en" sz="1100" u="none" cap="none" strike="noStrik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Fast, easy, automated cluster management</a:t>
            </a:r>
            <a:endParaRPr b="0" i="0" sz="1100" u="none" cap="none" strike="noStrike">
              <a:solidFill>
                <a:schemeClr val="accent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76200" lvl="0" marL="889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Arial"/>
              <a:buChar char="•"/>
            </a:pPr>
            <a:r>
              <a:rPr b="0" i="0" lang="en" sz="1100" u="none" cap="none" strike="noStrik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Long running, multi-tenant Impala cluster</a:t>
            </a:r>
            <a:endParaRPr b="0" i="0" sz="1100" u="none" cap="none" strike="noStrike">
              <a:solidFill>
                <a:schemeClr val="accent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76200" lvl="0" marL="889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Arial"/>
              <a:buChar char="•"/>
            </a:pPr>
            <a:r>
              <a:rPr b="0" i="0" lang="en" sz="1100" u="none" cap="none" strike="noStrik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Lower costs with </a:t>
            </a:r>
            <a:br>
              <a:rPr b="0" i="0" lang="en" sz="1100" u="none" cap="none" strike="noStrik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" sz="1100" u="none" cap="none" strike="noStrik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pay-per-use pricing</a:t>
            </a:r>
            <a:endParaRPr b="0" i="0" sz="1100" u="none" cap="none" strike="noStrike">
              <a:solidFill>
                <a:schemeClr val="accent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76200" lvl="0" marL="889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Arial"/>
              <a:buChar char="•"/>
            </a:pPr>
            <a:r>
              <a:rPr b="0" i="0" lang="en" sz="1100" u="none" cap="none" strike="noStrik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Full benefits of </a:t>
            </a:r>
            <a:br>
              <a:rPr b="0" i="0" lang="en" sz="1100" u="none" cap="none" strike="noStrik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" sz="1100" u="none" cap="none" strike="noStrik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resource isolation  </a:t>
            </a:r>
            <a:br>
              <a:rPr b="0" i="0" lang="en" sz="1200" u="none" cap="none" strike="noStrik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</a:br>
            <a:endParaRPr b="0" i="0" sz="1200" u="none" cap="none" strike="noStrike">
              <a:solidFill>
                <a:schemeClr val="accent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907" name="Google Shape;907;p63"/>
          <p:cNvGrpSpPr/>
          <p:nvPr/>
        </p:nvGrpSpPr>
        <p:grpSpPr>
          <a:xfrm>
            <a:off x="3374911" y="1436081"/>
            <a:ext cx="2062578" cy="1032065"/>
            <a:chOff x="4605517" y="2123495"/>
            <a:chExt cx="2750105" cy="1376087"/>
          </a:xfrm>
        </p:grpSpPr>
        <p:grpSp>
          <p:nvGrpSpPr>
            <p:cNvPr id="908" name="Google Shape;908;p63"/>
            <p:cNvGrpSpPr/>
            <p:nvPr/>
          </p:nvGrpSpPr>
          <p:grpSpPr>
            <a:xfrm>
              <a:off x="4605517" y="2123495"/>
              <a:ext cx="1315656" cy="1376087"/>
              <a:chOff x="-1793116" y="2101425"/>
              <a:chExt cx="1456500" cy="1523400"/>
            </a:xfrm>
          </p:grpSpPr>
          <p:sp>
            <p:nvSpPr>
              <p:cNvPr id="909" name="Google Shape;909;p63"/>
              <p:cNvSpPr/>
              <p:nvPr/>
            </p:nvSpPr>
            <p:spPr>
              <a:xfrm>
                <a:off x="-1793116" y="2101425"/>
                <a:ext cx="1456500" cy="1523400"/>
              </a:xfrm>
              <a:prstGeom prst="rect">
                <a:avLst/>
              </a:prstGeom>
              <a:solidFill>
                <a:srgbClr val="1E2D34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chemeClr val="accen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910" name="Google Shape;910;p63"/>
              <p:cNvSpPr txBox="1"/>
              <p:nvPr/>
            </p:nvSpPr>
            <p:spPr>
              <a:xfrm>
                <a:off x="-1705664" y="3007155"/>
                <a:ext cx="1280100" cy="477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34275" lIns="34275" spcFirstLastPara="1" rIns="342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chemeClr val="accent1"/>
                    </a:solidFill>
                    <a:latin typeface="Roboto"/>
                    <a:ea typeface="Roboto"/>
                    <a:cs typeface="Roboto"/>
                    <a:sym typeface="Roboto"/>
                  </a:rPr>
                  <a:t>ALTUS DATA ENGINEERING</a:t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1" name="Google Shape;911;p63"/>
              <p:cNvSpPr/>
              <p:nvPr/>
            </p:nvSpPr>
            <p:spPr>
              <a:xfrm>
                <a:off x="-1403147" y="2349854"/>
                <a:ext cx="640083" cy="640080"/>
              </a:xfrm>
              <a:custGeom>
                <a:rect b="b" l="l" r="r" t="t"/>
                <a:pathLst>
                  <a:path extrusionOk="0" h="984" w="985">
                    <a:moveTo>
                      <a:pt x="984" y="491"/>
                    </a:moveTo>
                    <a:cubicBezTo>
                      <a:pt x="984" y="532"/>
                      <a:pt x="952" y="566"/>
                      <a:pt x="907" y="569"/>
                    </a:cubicBezTo>
                    <a:cubicBezTo>
                      <a:pt x="895" y="627"/>
                      <a:pt x="872" y="682"/>
                      <a:pt x="837" y="732"/>
                    </a:cubicBezTo>
                    <a:cubicBezTo>
                      <a:pt x="851" y="745"/>
                      <a:pt x="860" y="764"/>
                      <a:pt x="860" y="786"/>
                    </a:cubicBezTo>
                    <a:cubicBezTo>
                      <a:pt x="860" y="827"/>
                      <a:pt x="827" y="862"/>
                      <a:pt x="784" y="862"/>
                    </a:cubicBezTo>
                    <a:cubicBezTo>
                      <a:pt x="763" y="862"/>
                      <a:pt x="744" y="853"/>
                      <a:pt x="729" y="838"/>
                    </a:cubicBezTo>
                    <a:cubicBezTo>
                      <a:pt x="678" y="872"/>
                      <a:pt x="624" y="895"/>
                      <a:pt x="566" y="905"/>
                    </a:cubicBezTo>
                    <a:lnTo>
                      <a:pt x="566" y="907"/>
                    </a:lnTo>
                    <a:cubicBezTo>
                      <a:pt x="566" y="948"/>
                      <a:pt x="531" y="983"/>
                      <a:pt x="490" y="983"/>
                    </a:cubicBezTo>
                    <a:cubicBezTo>
                      <a:pt x="449" y="983"/>
                      <a:pt x="414" y="949"/>
                      <a:pt x="414" y="907"/>
                    </a:cubicBezTo>
                    <a:lnTo>
                      <a:pt x="414" y="905"/>
                    </a:lnTo>
                    <a:cubicBezTo>
                      <a:pt x="354" y="894"/>
                      <a:pt x="299" y="870"/>
                      <a:pt x="251" y="838"/>
                    </a:cubicBezTo>
                    <a:cubicBezTo>
                      <a:pt x="238" y="853"/>
                      <a:pt x="219" y="862"/>
                      <a:pt x="197" y="862"/>
                    </a:cubicBezTo>
                    <a:cubicBezTo>
                      <a:pt x="156" y="862"/>
                      <a:pt x="121" y="828"/>
                      <a:pt x="121" y="786"/>
                    </a:cubicBezTo>
                    <a:cubicBezTo>
                      <a:pt x="121" y="764"/>
                      <a:pt x="130" y="745"/>
                      <a:pt x="143" y="732"/>
                    </a:cubicBezTo>
                    <a:cubicBezTo>
                      <a:pt x="109" y="684"/>
                      <a:pt x="84" y="628"/>
                      <a:pt x="73" y="567"/>
                    </a:cubicBezTo>
                    <a:cubicBezTo>
                      <a:pt x="32" y="566"/>
                      <a:pt x="0" y="531"/>
                      <a:pt x="0" y="491"/>
                    </a:cubicBezTo>
                    <a:cubicBezTo>
                      <a:pt x="0" y="450"/>
                      <a:pt x="32" y="418"/>
                      <a:pt x="71" y="416"/>
                    </a:cubicBezTo>
                    <a:cubicBezTo>
                      <a:pt x="82" y="353"/>
                      <a:pt x="106" y="296"/>
                      <a:pt x="140" y="246"/>
                    </a:cubicBezTo>
                    <a:cubicBezTo>
                      <a:pt x="128" y="233"/>
                      <a:pt x="121" y="216"/>
                      <a:pt x="121" y="197"/>
                    </a:cubicBezTo>
                    <a:cubicBezTo>
                      <a:pt x="121" y="156"/>
                      <a:pt x="154" y="121"/>
                      <a:pt x="197" y="121"/>
                    </a:cubicBezTo>
                    <a:cubicBezTo>
                      <a:pt x="214" y="121"/>
                      <a:pt x="232" y="128"/>
                      <a:pt x="245" y="138"/>
                    </a:cubicBezTo>
                    <a:cubicBezTo>
                      <a:pt x="296" y="103"/>
                      <a:pt x="353" y="79"/>
                      <a:pt x="415" y="67"/>
                    </a:cubicBezTo>
                    <a:cubicBezTo>
                      <a:pt x="420" y="29"/>
                      <a:pt x="451" y="0"/>
                      <a:pt x="491" y="0"/>
                    </a:cubicBezTo>
                    <a:cubicBezTo>
                      <a:pt x="530" y="0"/>
                      <a:pt x="563" y="29"/>
                      <a:pt x="567" y="67"/>
                    </a:cubicBezTo>
                    <a:cubicBezTo>
                      <a:pt x="628" y="79"/>
                      <a:pt x="685" y="102"/>
                      <a:pt x="738" y="138"/>
                    </a:cubicBezTo>
                    <a:cubicBezTo>
                      <a:pt x="751" y="127"/>
                      <a:pt x="768" y="121"/>
                      <a:pt x="786" y="121"/>
                    </a:cubicBezTo>
                    <a:cubicBezTo>
                      <a:pt x="827" y="121"/>
                      <a:pt x="862" y="155"/>
                      <a:pt x="862" y="197"/>
                    </a:cubicBezTo>
                    <a:cubicBezTo>
                      <a:pt x="862" y="216"/>
                      <a:pt x="856" y="233"/>
                      <a:pt x="844" y="246"/>
                    </a:cubicBezTo>
                    <a:cubicBezTo>
                      <a:pt x="879" y="297"/>
                      <a:pt x="903" y="354"/>
                      <a:pt x="913" y="416"/>
                    </a:cubicBezTo>
                    <a:cubicBezTo>
                      <a:pt x="952" y="418"/>
                      <a:pt x="984" y="451"/>
                      <a:pt x="984" y="491"/>
                    </a:cubicBezTo>
                    <a:close/>
                    <a:moveTo>
                      <a:pt x="532" y="841"/>
                    </a:moveTo>
                    <a:cubicBezTo>
                      <a:pt x="639" y="717"/>
                      <a:pt x="730" y="573"/>
                      <a:pt x="777" y="446"/>
                    </a:cubicBezTo>
                    <a:cubicBezTo>
                      <a:pt x="744" y="440"/>
                      <a:pt x="706" y="436"/>
                      <a:pt x="668" y="436"/>
                    </a:cubicBezTo>
                    <a:cubicBezTo>
                      <a:pt x="634" y="436"/>
                      <a:pt x="598" y="439"/>
                      <a:pt x="561" y="442"/>
                    </a:cubicBezTo>
                    <a:cubicBezTo>
                      <a:pt x="553" y="519"/>
                      <a:pt x="538" y="599"/>
                      <a:pt x="526" y="669"/>
                    </a:cubicBezTo>
                    <a:cubicBezTo>
                      <a:pt x="515" y="736"/>
                      <a:pt x="504" y="795"/>
                      <a:pt x="503" y="831"/>
                    </a:cubicBezTo>
                    <a:cubicBezTo>
                      <a:pt x="513" y="833"/>
                      <a:pt x="523" y="835"/>
                      <a:pt x="532" y="841"/>
                    </a:cubicBezTo>
                    <a:close/>
                    <a:moveTo>
                      <a:pt x="668" y="414"/>
                    </a:moveTo>
                    <a:cubicBezTo>
                      <a:pt x="700" y="414"/>
                      <a:pt x="744" y="418"/>
                      <a:pt x="784" y="426"/>
                    </a:cubicBezTo>
                    <a:cubicBezTo>
                      <a:pt x="803" y="367"/>
                      <a:pt x="812" y="315"/>
                      <a:pt x="808" y="270"/>
                    </a:cubicBezTo>
                    <a:cubicBezTo>
                      <a:pt x="802" y="271"/>
                      <a:pt x="795" y="273"/>
                      <a:pt x="787" y="273"/>
                    </a:cubicBezTo>
                    <a:cubicBezTo>
                      <a:pt x="746" y="273"/>
                      <a:pt x="711" y="239"/>
                      <a:pt x="711" y="197"/>
                    </a:cubicBezTo>
                    <a:cubicBezTo>
                      <a:pt x="711" y="190"/>
                      <a:pt x="713" y="184"/>
                      <a:pt x="714" y="176"/>
                    </a:cubicBezTo>
                    <a:cubicBezTo>
                      <a:pt x="671" y="171"/>
                      <a:pt x="618" y="179"/>
                      <a:pt x="558" y="198"/>
                    </a:cubicBezTo>
                    <a:cubicBezTo>
                      <a:pt x="566" y="241"/>
                      <a:pt x="570" y="283"/>
                      <a:pt x="570" y="316"/>
                    </a:cubicBezTo>
                    <a:cubicBezTo>
                      <a:pt x="570" y="348"/>
                      <a:pt x="567" y="383"/>
                      <a:pt x="564" y="420"/>
                    </a:cubicBezTo>
                    <a:cubicBezTo>
                      <a:pt x="599" y="417"/>
                      <a:pt x="634" y="414"/>
                      <a:pt x="668" y="414"/>
                    </a:cubicBezTo>
                    <a:close/>
                    <a:moveTo>
                      <a:pt x="153" y="480"/>
                    </a:moveTo>
                    <a:cubicBezTo>
                      <a:pt x="188" y="478"/>
                      <a:pt x="246" y="468"/>
                      <a:pt x="313" y="458"/>
                    </a:cubicBezTo>
                    <a:cubicBezTo>
                      <a:pt x="382" y="445"/>
                      <a:pt x="462" y="432"/>
                      <a:pt x="541" y="423"/>
                    </a:cubicBezTo>
                    <a:cubicBezTo>
                      <a:pt x="544" y="386"/>
                      <a:pt x="547" y="350"/>
                      <a:pt x="547" y="316"/>
                    </a:cubicBezTo>
                    <a:cubicBezTo>
                      <a:pt x="547" y="278"/>
                      <a:pt x="542" y="239"/>
                      <a:pt x="536" y="206"/>
                    </a:cubicBezTo>
                    <a:cubicBezTo>
                      <a:pt x="417" y="249"/>
                      <a:pt x="274" y="335"/>
                      <a:pt x="141" y="449"/>
                    </a:cubicBezTo>
                    <a:cubicBezTo>
                      <a:pt x="147" y="458"/>
                      <a:pt x="152" y="468"/>
                      <a:pt x="153" y="480"/>
                    </a:cubicBezTo>
                    <a:close/>
                    <a:moveTo>
                      <a:pt x="198" y="274"/>
                    </a:moveTo>
                    <a:cubicBezTo>
                      <a:pt x="184" y="274"/>
                      <a:pt x="169" y="268"/>
                      <a:pt x="157" y="264"/>
                    </a:cubicBezTo>
                    <a:cubicBezTo>
                      <a:pt x="127" y="311"/>
                      <a:pt x="105" y="363"/>
                      <a:pt x="95" y="420"/>
                    </a:cubicBezTo>
                    <a:cubicBezTo>
                      <a:pt x="106" y="423"/>
                      <a:pt x="118" y="429"/>
                      <a:pt x="127" y="436"/>
                    </a:cubicBezTo>
                    <a:cubicBezTo>
                      <a:pt x="262" y="319"/>
                      <a:pt x="410" y="230"/>
                      <a:pt x="534" y="187"/>
                    </a:cubicBezTo>
                    <a:cubicBezTo>
                      <a:pt x="531" y="173"/>
                      <a:pt x="526" y="160"/>
                      <a:pt x="523" y="149"/>
                    </a:cubicBezTo>
                    <a:cubicBezTo>
                      <a:pt x="513" y="152"/>
                      <a:pt x="503" y="155"/>
                      <a:pt x="493" y="155"/>
                    </a:cubicBezTo>
                    <a:cubicBezTo>
                      <a:pt x="455" y="155"/>
                      <a:pt x="423" y="127"/>
                      <a:pt x="417" y="90"/>
                    </a:cubicBezTo>
                    <a:cubicBezTo>
                      <a:pt x="360" y="101"/>
                      <a:pt x="308" y="124"/>
                      <a:pt x="261" y="156"/>
                    </a:cubicBezTo>
                    <a:cubicBezTo>
                      <a:pt x="270" y="168"/>
                      <a:pt x="274" y="182"/>
                      <a:pt x="274" y="198"/>
                    </a:cubicBezTo>
                    <a:cubicBezTo>
                      <a:pt x="274" y="239"/>
                      <a:pt x="240" y="274"/>
                      <a:pt x="198" y="274"/>
                    </a:cubicBezTo>
                    <a:close/>
                    <a:moveTo>
                      <a:pt x="723" y="155"/>
                    </a:moveTo>
                    <a:cubicBezTo>
                      <a:pt x="723" y="155"/>
                      <a:pt x="723" y="155"/>
                      <a:pt x="725" y="153"/>
                    </a:cubicBezTo>
                    <a:cubicBezTo>
                      <a:pt x="676" y="120"/>
                      <a:pt x="624" y="98"/>
                      <a:pt x="569" y="87"/>
                    </a:cubicBezTo>
                    <a:cubicBezTo>
                      <a:pt x="566" y="105"/>
                      <a:pt x="555" y="121"/>
                      <a:pt x="542" y="133"/>
                    </a:cubicBezTo>
                    <a:cubicBezTo>
                      <a:pt x="547" y="146"/>
                      <a:pt x="551" y="160"/>
                      <a:pt x="554" y="176"/>
                    </a:cubicBezTo>
                    <a:cubicBezTo>
                      <a:pt x="618" y="156"/>
                      <a:pt x="676" y="147"/>
                      <a:pt x="723" y="155"/>
                    </a:cubicBezTo>
                    <a:close/>
                    <a:moveTo>
                      <a:pt x="828" y="261"/>
                    </a:moveTo>
                    <a:cubicBezTo>
                      <a:pt x="834" y="305"/>
                      <a:pt x="827" y="363"/>
                      <a:pt x="805" y="430"/>
                    </a:cubicBezTo>
                    <a:cubicBezTo>
                      <a:pt x="821" y="433"/>
                      <a:pt x="835" y="437"/>
                      <a:pt x="850" y="442"/>
                    </a:cubicBezTo>
                    <a:cubicBezTo>
                      <a:pt x="860" y="430"/>
                      <a:pt x="875" y="421"/>
                      <a:pt x="891" y="417"/>
                    </a:cubicBezTo>
                    <a:cubicBezTo>
                      <a:pt x="882" y="360"/>
                      <a:pt x="860" y="308"/>
                      <a:pt x="828" y="261"/>
                    </a:cubicBezTo>
                    <a:lnTo>
                      <a:pt x="828" y="261"/>
                    </a:lnTo>
                    <a:close/>
                    <a:moveTo>
                      <a:pt x="787" y="143"/>
                    </a:moveTo>
                    <a:cubicBezTo>
                      <a:pt x="757" y="143"/>
                      <a:pt x="732" y="167"/>
                      <a:pt x="732" y="198"/>
                    </a:cubicBezTo>
                    <a:cubicBezTo>
                      <a:pt x="732" y="228"/>
                      <a:pt x="756" y="254"/>
                      <a:pt x="787" y="254"/>
                    </a:cubicBezTo>
                    <a:cubicBezTo>
                      <a:pt x="817" y="254"/>
                      <a:pt x="843" y="228"/>
                      <a:pt x="843" y="198"/>
                    </a:cubicBezTo>
                    <a:cubicBezTo>
                      <a:pt x="843" y="167"/>
                      <a:pt x="818" y="143"/>
                      <a:pt x="787" y="143"/>
                    </a:cubicBezTo>
                    <a:close/>
                    <a:moveTo>
                      <a:pt x="22" y="491"/>
                    </a:moveTo>
                    <a:cubicBezTo>
                      <a:pt x="22" y="521"/>
                      <a:pt x="46" y="547"/>
                      <a:pt x="77" y="547"/>
                    </a:cubicBezTo>
                    <a:cubicBezTo>
                      <a:pt x="107" y="547"/>
                      <a:pt x="133" y="521"/>
                      <a:pt x="133" y="491"/>
                    </a:cubicBezTo>
                    <a:cubicBezTo>
                      <a:pt x="133" y="460"/>
                      <a:pt x="107" y="436"/>
                      <a:pt x="77" y="436"/>
                    </a:cubicBezTo>
                    <a:cubicBezTo>
                      <a:pt x="46" y="436"/>
                      <a:pt x="22" y="461"/>
                      <a:pt x="22" y="491"/>
                    </a:cubicBezTo>
                    <a:close/>
                    <a:moveTo>
                      <a:pt x="265" y="821"/>
                    </a:moveTo>
                    <a:cubicBezTo>
                      <a:pt x="312" y="852"/>
                      <a:pt x="364" y="873"/>
                      <a:pt x="418" y="887"/>
                    </a:cubicBezTo>
                    <a:cubicBezTo>
                      <a:pt x="427" y="859"/>
                      <a:pt x="452" y="838"/>
                      <a:pt x="481" y="834"/>
                    </a:cubicBezTo>
                    <a:cubicBezTo>
                      <a:pt x="483" y="796"/>
                      <a:pt x="493" y="738"/>
                      <a:pt x="504" y="669"/>
                    </a:cubicBezTo>
                    <a:cubicBezTo>
                      <a:pt x="516" y="602"/>
                      <a:pt x="529" y="523"/>
                      <a:pt x="538" y="448"/>
                    </a:cubicBezTo>
                    <a:cubicBezTo>
                      <a:pt x="462" y="456"/>
                      <a:pt x="383" y="469"/>
                      <a:pt x="316" y="481"/>
                    </a:cubicBezTo>
                    <a:cubicBezTo>
                      <a:pt x="248" y="493"/>
                      <a:pt x="189" y="503"/>
                      <a:pt x="152" y="504"/>
                    </a:cubicBezTo>
                    <a:cubicBezTo>
                      <a:pt x="147" y="535"/>
                      <a:pt x="124" y="560"/>
                      <a:pt x="95" y="567"/>
                    </a:cubicBezTo>
                    <a:cubicBezTo>
                      <a:pt x="106" y="623"/>
                      <a:pt x="128" y="675"/>
                      <a:pt x="160" y="720"/>
                    </a:cubicBezTo>
                    <a:cubicBezTo>
                      <a:pt x="172" y="714"/>
                      <a:pt x="185" y="710"/>
                      <a:pt x="198" y="710"/>
                    </a:cubicBezTo>
                    <a:cubicBezTo>
                      <a:pt x="239" y="710"/>
                      <a:pt x="274" y="744"/>
                      <a:pt x="274" y="786"/>
                    </a:cubicBezTo>
                    <a:cubicBezTo>
                      <a:pt x="274" y="798"/>
                      <a:pt x="271" y="811"/>
                      <a:pt x="265" y="821"/>
                    </a:cubicBezTo>
                    <a:close/>
                    <a:moveTo>
                      <a:pt x="841" y="784"/>
                    </a:moveTo>
                    <a:cubicBezTo>
                      <a:pt x="841" y="755"/>
                      <a:pt x="816" y="729"/>
                      <a:pt x="786" y="729"/>
                    </a:cubicBezTo>
                    <a:cubicBezTo>
                      <a:pt x="755" y="729"/>
                      <a:pt x="730" y="753"/>
                      <a:pt x="730" y="784"/>
                    </a:cubicBezTo>
                    <a:cubicBezTo>
                      <a:pt x="730" y="814"/>
                      <a:pt x="755" y="840"/>
                      <a:pt x="786" y="840"/>
                    </a:cubicBezTo>
                    <a:cubicBezTo>
                      <a:pt x="816" y="840"/>
                      <a:pt x="841" y="815"/>
                      <a:pt x="841" y="784"/>
                    </a:cubicBezTo>
                    <a:close/>
                    <a:moveTo>
                      <a:pt x="787" y="709"/>
                    </a:moveTo>
                    <a:cubicBezTo>
                      <a:pt x="800" y="709"/>
                      <a:pt x="812" y="712"/>
                      <a:pt x="825" y="717"/>
                    </a:cubicBezTo>
                    <a:cubicBezTo>
                      <a:pt x="857" y="671"/>
                      <a:pt x="879" y="620"/>
                      <a:pt x="891" y="564"/>
                    </a:cubicBezTo>
                    <a:cubicBezTo>
                      <a:pt x="859" y="556"/>
                      <a:pt x="834" y="525"/>
                      <a:pt x="834" y="490"/>
                    </a:cubicBezTo>
                    <a:cubicBezTo>
                      <a:pt x="834" y="478"/>
                      <a:pt x="835" y="468"/>
                      <a:pt x="840" y="459"/>
                    </a:cubicBezTo>
                    <a:cubicBezTo>
                      <a:pt x="827" y="455"/>
                      <a:pt x="814" y="452"/>
                      <a:pt x="799" y="449"/>
                    </a:cubicBezTo>
                    <a:cubicBezTo>
                      <a:pt x="757" y="567"/>
                      <a:pt x="675" y="710"/>
                      <a:pt x="551" y="854"/>
                    </a:cubicBezTo>
                    <a:cubicBezTo>
                      <a:pt x="557" y="863"/>
                      <a:pt x="563" y="872"/>
                      <a:pt x="566" y="882"/>
                    </a:cubicBezTo>
                    <a:cubicBezTo>
                      <a:pt x="621" y="872"/>
                      <a:pt x="674" y="852"/>
                      <a:pt x="720" y="819"/>
                    </a:cubicBezTo>
                    <a:cubicBezTo>
                      <a:pt x="714" y="809"/>
                      <a:pt x="711" y="798"/>
                      <a:pt x="711" y="784"/>
                    </a:cubicBezTo>
                    <a:cubicBezTo>
                      <a:pt x="711" y="744"/>
                      <a:pt x="745" y="709"/>
                      <a:pt x="787" y="709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accen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912" name="Google Shape;912;p63"/>
            <p:cNvGrpSpPr/>
            <p:nvPr/>
          </p:nvGrpSpPr>
          <p:grpSpPr>
            <a:xfrm>
              <a:off x="6039965" y="2123495"/>
              <a:ext cx="1315656" cy="1376087"/>
              <a:chOff x="9977509" y="2101425"/>
              <a:chExt cx="1456500" cy="1523400"/>
            </a:xfrm>
          </p:grpSpPr>
          <p:sp>
            <p:nvSpPr>
              <p:cNvPr id="913" name="Google Shape;913;p63"/>
              <p:cNvSpPr/>
              <p:nvPr/>
            </p:nvSpPr>
            <p:spPr>
              <a:xfrm>
                <a:off x="9977509" y="2101425"/>
                <a:ext cx="1456500" cy="1523400"/>
              </a:xfrm>
              <a:prstGeom prst="rect">
                <a:avLst/>
              </a:prstGeom>
              <a:solidFill>
                <a:srgbClr val="1E2D34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chemeClr val="accen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914" name="Google Shape;914;p63"/>
              <p:cNvSpPr txBox="1"/>
              <p:nvPr/>
            </p:nvSpPr>
            <p:spPr>
              <a:xfrm>
                <a:off x="9994504" y="3007155"/>
                <a:ext cx="1419900" cy="477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34275" lIns="34275" spcFirstLastPara="1" rIns="342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chemeClr val="accent1"/>
                    </a:solidFill>
                    <a:latin typeface="Roboto"/>
                    <a:ea typeface="Roboto"/>
                    <a:cs typeface="Roboto"/>
                    <a:sym typeface="Roboto"/>
                  </a:rPr>
                  <a:t>ALTUS ANALYTIC DATABASE</a:t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915" name="Google Shape;915;p63"/>
              <p:cNvGrpSpPr/>
              <p:nvPr/>
            </p:nvGrpSpPr>
            <p:grpSpPr>
              <a:xfrm>
                <a:off x="10381573" y="2356086"/>
                <a:ext cx="626792" cy="594311"/>
                <a:chOff x="5281613" y="2867025"/>
                <a:chExt cx="1960562" cy="1858965"/>
              </a:xfrm>
            </p:grpSpPr>
            <p:sp>
              <p:nvSpPr>
                <p:cNvPr id="916" name="Google Shape;916;p63"/>
                <p:cNvSpPr/>
                <p:nvPr/>
              </p:nvSpPr>
              <p:spPr>
                <a:xfrm>
                  <a:off x="5281613" y="2867025"/>
                  <a:ext cx="344487" cy="1858965"/>
                </a:xfrm>
                <a:custGeom>
                  <a:rect b="b" l="l" r="r" t="t"/>
                  <a:pathLst>
                    <a:path extrusionOk="0" h="5162" w="958">
                      <a:moveTo>
                        <a:pt x="528" y="1397"/>
                      </a:moveTo>
                      <a:lnTo>
                        <a:pt x="528" y="0"/>
                      </a:lnTo>
                      <a:lnTo>
                        <a:pt x="429" y="0"/>
                      </a:lnTo>
                      <a:lnTo>
                        <a:pt x="429" y="1397"/>
                      </a:lnTo>
                      <a:cubicBezTo>
                        <a:pt x="189" y="1422"/>
                        <a:pt x="0" y="1626"/>
                        <a:pt x="0" y="1874"/>
                      </a:cubicBezTo>
                      <a:cubicBezTo>
                        <a:pt x="0" y="2122"/>
                        <a:pt x="189" y="2325"/>
                        <a:pt x="429" y="2351"/>
                      </a:cubicBezTo>
                      <a:lnTo>
                        <a:pt x="429" y="5161"/>
                      </a:lnTo>
                      <a:lnTo>
                        <a:pt x="528" y="5161"/>
                      </a:lnTo>
                      <a:lnTo>
                        <a:pt x="528" y="2351"/>
                      </a:lnTo>
                      <a:cubicBezTo>
                        <a:pt x="768" y="2325"/>
                        <a:pt x="957" y="2122"/>
                        <a:pt x="957" y="1874"/>
                      </a:cubicBezTo>
                      <a:cubicBezTo>
                        <a:pt x="957" y="1628"/>
                        <a:pt x="768" y="1422"/>
                        <a:pt x="528" y="1397"/>
                      </a:cubicBezTo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t/>
                  </a:r>
                  <a:endParaRPr b="0" i="0" sz="900" u="none" cap="none" strike="noStrike">
                    <a:solidFill>
                      <a:schemeClr val="accent1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</p:txBody>
            </p:sp>
            <p:sp>
              <p:nvSpPr>
                <p:cNvPr id="917" name="Google Shape;917;p63"/>
                <p:cNvSpPr/>
                <p:nvPr/>
              </p:nvSpPr>
              <p:spPr>
                <a:xfrm>
                  <a:off x="5683250" y="2867025"/>
                  <a:ext cx="344489" cy="1858965"/>
                </a:xfrm>
                <a:custGeom>
                  <a:rect b="b" l="l" r="r" t="t"/>
                  <a:pathLst>
                    <a:path extrusionOk="0" h="5162" w="957">
                      <a:moveTo>
                        <a:pt x="527" y="2441"/>
                      </a:moveTo>
                      <a:lnTo>
                        <a:pt x="527" y="0"/>
                      </a:lnTo>
                      <a:lnTo>
                        <a:pt x="429" y="0"/>
                      </a:lnTo>
                      <a:lnTo>
                        <a:pt x="429" y="2441"/>
                      </a:lnTo>
                      <a:cubicBezTo>
                        <a:pt x="189" y="2467"/>
                        <a:pt x="0" y="2669"/>
                        <a:pt x="0" y="2917"/>
                      </a:cubicBezTo>
                      <a:cubicBezTo>
                        <a:pt x="0" y="3165"/>
                        <a:pt x="189" y="3369"/>
                        <a:pt x="429" y="3394"/>
                      </a:cubicBezTo>
                      <a:lnTo>
                        <a:pt x="429" y="5161"/>
                      </a:lnTo>
                      <a:lnTo>
                        <a:pt x="527" y="5161"/>
                      </a:lnTo>
                      <a:lnTo>
                        <a:pt x="527" y="3394"/>
                      </a:lnTo>
                      <a:cubicBezTo>
                        <a:pt x="767" y="3369"/>
                        <a:pt x="956" y="3165"/>
                        <a:pt x="956" y="2917"/>
                      </a:cubicBezTo>
                      <a:cubicBezTo>
                        <a:pt x="956" y="2669"/>
                        <a:pt x="767" y="2467"/>
                        <a:pt x="527" y="2441"/>
                      </a:cubicBezTo>
                      <a:close/>
                      <a:moveTo>
                        <a:pt x="477" y="3298"/>
                      </a:moveTo>
                      <a:cubicBezTo>
                        <a:pt x="268" y="3298"/>
                        <a:pt x="96" y="3126"/>
                        <a:pt x="96" y="2917"/>
                      </a:cubicBezTo>
                      <a:cubicBezTo>
                        <a:pt x="96" y="2708"/>
                        <a:pt x="269" y="2537"/>
                        <a:pt x="477" y="2537"/>
                      </a:cubicBezTo>
                      <a:cubicBezTo>
                        <a:pt x="686" y="2537"/>
                        <a:pt x="858" y="2708"/>
                        <a:pt x="858" y="2917"/>
                      </a:cubicBezTo>
                      <a:cubicBezTo>
                        <a:pt x="858" y="3129"/>
                        <a:pt x="688" y="3298"/>
                        <a:pt x="477" y="3298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t/>
                  </a:r>
                  <a:endParaRPr b="0" i="0" sz="900" u="none" cap="none" strike="noStrike">
                    <a:solidFill>
                      <a:schemeClr val="accent1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</p:txBody>
            </p:sp>
            <p:sp>
              <p:nvSpPr>
                <p:cNvPr id="918" name="Google Shape;918;p63"/>
                <p:cNvSpPr/>
                <p:nvPr/>
              </p:nvSpPr>
              <p:spPr>
                <a:xfrm>
                  <a:off x="6088063" y="2867025"/>
                  <a:ext cx="346075" cy="1858965"/>
                </a:xfrm>
                <a:custGeom>
                  <a:rect b="b" l="l" r="r" t="t"/>
                  <a:pathLst>
                    <a:path extrusionOk="0" h="5162" w="960">
                      <a:moveTo>
                        <a:pt x="528" y="353"/>
                      </a:moveTo>
                      <a:lnTo>
                        <a:pt x="528" y="0"/>
                      </a:lnTo>
                      <a:lnTo>
                        <a:pt x="429" y="0"/>
                      </a:lnTo>
                      <a:lnTo>
                        <a:pt x="429" y="353"/>
                      </a:lnTo>
                      <a:cubicBezTo>
                        <a:pt x="189" y="378"/>
                        <a:pt x="0" y="581"/>
                        <a:pt x="0" y="830"/>
                      </a:cubicBezTo>
                      <a:cubicBezTo>
                        <a:pt x="0" y="1078"/>
                        <a:pt x="189" y="1281"/>
                        <a:pt x="429" y="1307"/>
                      </a:cubicBezTo>
                      <a:lnTo>
                        <a:pt x="429" y="5161"/>
                      </a:lnTo>
                      <a:lnTo>
                        <a:pt x="528" y="5161"/>
                      </a:lnTo>
                      <a:lnTo>
                        <a:pt x="528" y="1307"/>
                      </a:lnTo>
                      <a:cubicBezTo>
                        <a:pt x="767" y="1281"/>
                        <a:pt x="956" y="1078"/>
                        <a:pt x="956" y="830"/>
                      </a:cubicBezTo>
                      <a:cubicBezTo>
                        <a:pt x="959" y="581"/>
                        <a:pt x="770" y="378"/>
                        <a:pt x="528" y="353"/>
                      </a:cubicBezTo>
                      <a:close/>
                      <a:moveTo>
                        <a:pt x="480" y="1211"/>
                      </a:moveTo>
                      <a:cubicBezTo>
                        <a:pt x="271" y="1211"/>
                        <a:pt x="99" y="1039"/>
                        <a:pt x="99" y="830"/>
                      </a:cubicBezTo>
                      <a:cubicBezTo>
                        <a:pt x="99" y="621"/>
                        <a:pt x="272" y="449"/>
                        <a:pt x="480" y="449"/>
                      </a:cubicBezTo>
                      <a:cubicBezTo>
                        <a:pt x="689" y="449"/>
                        <a:pt x="861" y="621"/>
                        <a:pt x="861" y="830"/>
                      </a:cubicBezTo>
                      <a:cubicBezTo>
                        <a:pt x="861" y="1039"/>
                        <a:pt x="688" y="1211"/>
                        <a:pt x="480" y="121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t/>
                  </a:r>
                  <a:endParaRPr b="0" i="0" sz="900" u="none" cap="none" strike="noStrike">
                    <a:solidFill>
                      <a:schemeClr val="accent1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</p:txBody>
            </p:sp>
            <p:sp>
              <p:nvSpPr>
                <p:cNvPr id="919" name="Google Shape;919;p63"/>
                <p:cNvSpPr/>
                <p:nvPr/>
              </p:nvSpPr>
              <p:spPr>
                <a:xfrm>
                  <a:off x="6491288" y="2867025"/>
                  <a:ext cx="344487" cy="1858965"/>
                </a:xfrm>
                <a:custGeom>
                  <a:rect b="b" l="l" r="r" t="t"/>
                  <a:pathLst>
                    <a:path extrusionOk="0" h="5162" w="958">
                      <a:moveTo>
                        <a:pt x="528" y="3608"/>
                      </a:moveTo>
                      <a:lnTo>
                        <a:pt x="528" y="0"/>
                      </a:lnTo>
                      <a:lnTo>
                        <a:pt x="429" y="0"/>
                      </a:lnTo>
                      <a:lnTo>
                        <a:pt x="429" y="3608"/>
                      </a:lnTo>
                      <a:cubicBezTo>
                        <a:pt x="189" y="3634"/>
                        <a:pt x="0" y="3837"/>
                        <a:pt x="0" y="4085"/>
                      </a:cubicBezTo>
                      <a:cubicBezTo>
                        <a:pt x="0" y="4334"/>
                        <a:pt x="189" y="4537"/>
                        <a:pt x="429" y="4562"/>
                      </a:cubicBezTo>
                      <a:lnTo>
                        <a:pt x="429" y="5161"/>
                      </a:lnTo>
                      <a:lnTo>
                        <a:pt x="528" y="5161"/>
                      </a:lnTo>
                      <a:lnTo>
                        <a:pt x="528" y="4562"/>
                      </a:lnTo>
                      <a:cubicBezTo>
                        <a:pt x="768" y="4537"/>
                        <a:pt x="957" y="4334"/>
                        <a:pt x="957" y="4085"/>
                      </a:cubicBezTo>
                      <a:cubicBezTo>
                        <a:pt x="957" y="3837"/>
                        <a:pt x="768" y="3634"/>
                        <a:pt x="528" y="3608"/>
                      </a:cubicBezTo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t/>
                  </a:r>
                  <a:endParaRPr b="0" i="0" sz="900" u="none" cap="none" strike="noStrike">
                    <a:solidFill>
                      <a:schemeClr val="accent1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</p:txBody>
            </p:sp>
            <p:sp>
              <p:nvSpPr>
                <p:cNvPr id="920" name="Google Shape;920;p63"/>
                <p:cNvSpPr/>
                <p:nvPr/>
              </p:nvSpPr>
              <p:spPr>
                <a:xfrm>
                  <a:off x="6896100" y="2868613"/>
                  <a:ext cx="346075" cy="1857369"/>
                </a:xfrm>
                <a:custGeom>
                  <a:rect b="b" l="l" r="r" t="t"/>
                  <a:pathLst>
                    <a:path extrusionOk="0" h="5159" w="961">
                      <a:moveTo>
                        <a:pt x="960" y="2303"/>
                      </a:moveTo>
                      <a:cubicBezTo>
                        <a:pt x="960" y="2054"/>
                        <a:pt x="771" y="1851"/>
                        <a:pt x="531" y="1826"/>
                      </a:cubicBezTo>
                      <a:lnTo>
                        <a:pt x="531" y="0"/>
                      </a:lnTo>
                      <a:lnTo>
                        <a:pt x="429" y="0"/>
                      </a:lnTo>
                      <a:lnTo>
                        <a:pt x="429" y="1826"/>
                      </a:lnTo>
                      <a:cubicBezTo>
                        <a:pt x="189" y="1851"/>
                        <a:pt x="0" y="2054"/>
                        <a:pt x="0" y="2303"/>
                      </a:cubicBezTo>
                      <a:cubicBezTo>
                        <a:pt x="0" y="2551"/>
                        <a:pt x="189" y="2753"/>
                        <a:pt x="429" y="2779"/>
                      </a:cubicBezTo>
                      <a:lnTo>
                        <a:pt x="429" y="5158"/>
                      </a:lnTo>
                      <a:lnTo>
                        <a:pt x="528" y="5158"/>
                      </a:lnTo>
                      <a:lnTo>
                        <a:pt x="528" y="2779"/>
                      </a:lnTo>
                      <a:cubicBezTo>
                        <a:pt x="771" y="2753"/>
                        <a:pt x="960" y="2548"/>
                        <a:pt x="960" y="2303"/>
                      </a:cubicBezTo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t/>
                  </a:r>
                  <a:endParaRPr b="0" i="0" sz="900" u="none" cap="none" strike="noStrike">
                    <a:solidFill>
                      <a:schemeClr val="accent1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</p:txBody>
            </p:sp>
          </p:grpSp>
        </p:grpSp>
      </p:grpSp>
      <p:sp>
        <p:nvSpPr>
          <p:cNvPr id="921" name="Google Shape;921;p63"/>
          <p:cNvSpPr txBox="1"/>
          <p:nvPr/>
        </p:nvSpPr>
        <p:spPr>
          <a:xfrm>
            <a:off x="2053553" y="2592374"/>
            <a:ext cx="4705500" cy="435900"/>
          </a:xfrm>
          <a:prstGeom prst="rect">
            <a:avLst/>
          </a:prstGeom>
          <a:noFill/>
          <a:ln cap="flat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Altus SDX</a:t>
            </a:r>
            <a:endParaRPr b="0" i="0" sz="1200" u="none" cap="none" strike="noStrike">
              <a:solidFill>
                <a:schemeClr val="accent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922" name="Google Shape;922;p63"/>
          <p:cNvGrpSpPr/>
          <p:nvPr/>
        </p:nvGrpSpPr>
        <p:grpSpPr>
          <a:xfrm>
            <a:off x="991351" y="3381044"/>
            <a:ext cx="6829875" cy="734625"/>
            <a:chOff x="1542781" y="4716780"/>
            <a:chExt cx="9106500" cy="979500"/>
          </a:xfrm>
        </p:grpSpPr>
        <p:sp>
          <p:nvSpPr>
            <p:cNvPr id="923" name="Google Shape;923;p63"/>
            <p:cNvSpPr/>
            <p:nvPr/>
          </p:nvSpPr>
          <p:spPr>
            <a:xfrm>
              <a:off x="1542781" y="4716780"/>
              <a:ext cx="9106500" cy="979500"/>
            </a:xfrm>
            <a:prstGeom prst="can">
              <a:avLst>
                <a:gd fmla="val 25000" name="adj"/>
              </a:avLst>
            </a:prstGeom>
            <a:noFill/>
            <a:ln cap="flat" cmpd="sng" w="12700">
              <a:solidFill>
                <a:srgbClr val="B4B4B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50" lIns="68550" spcFirstLastPara="1" rIns="68550" wrap="square" tIns="342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00"/>
                <a:buFont typeface="Roboto"/>
                <a:buNone/>
              </a:pPr>
              <a:r>
                <a:rPr b="0" i="0" lang="en" sz="1200" u="none" cap="none" strike="noStrike">
                  <a:solidFill>
                    <a:schemeClr val="accent6"/>
                  </a:solidFill>
                  <a:latin typeface="Roboto"/>
                  <a:ea typeface="Roboto"/>
                  <a:cs typeface="Roboto"/>
                  <a:sym typeface="Roboto"/>
                </a:rPr>
                <a:t>Shared Open Storage</a:t>
              </a:r>
              <a:endParaRPr b="0" i="0" sz="1200" u="none" cap="none" strike="noStrik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24" name="Google Shape;924;p63"/>
            <p:cNvSpPr/>
            <p:nvPr/>
          </p:nvSpPr>
          <p:spPr>
            <a:xfrm>
              <a:off x="7159721" y="5125250"/>
              <a:ext cx="612076" cy="335185"/>
            </a:xfrm>
            <a:custGeom>
              <a:rect b="b" l="l" r="r" t="t"/>
              <a:pathLst>
                <a:path extrusionOk="0" h="438150" w="800100">
                  <a:moveTo>
                    <a:pt x="701516" y="236696"/>
                  </a:moveTo>
                  <a:cubicBezTo>
                    <a:pt x="699611" y="236696"/>
                    <a:pt x="697706" y="236696"/>
                    <a:pt x="695801" y="236696"/>
                  </a:cubicBezTo>
                  <a:cubicBezTo>
                    <a:pt x="694849" y="170021"/>
                    <a:pt x="642461" y="115729"/>
                    <a:pt x="578644" y="115729"/>
                  </a:cubicBezTo>
                  <a:cubicBezTo>
                    <a:pt x="567214" y="115729"/>
                    <a:pt x="554831" y="117634"/>
                    <a:pt x="544354" y="121444"/>
                  </a:cubicBezTo>
                  <a:cubicBezTo>
                    <a:pt x="527209" y="55721"/>
                    <a:pt x="458629" y="7144"/>
                    <a:pt x="401479" y="7144"/>
                  </a:cubicBezTo>
                  <a:cubicBezTo>
                    <a:pt x="343376" y="7144"/>
                    <a:pt x="277654" y="54769"/>
                    <a:pt x="262414" y="120491"/>
                  </a:cubicBezTo>
                  <a:cubicBezTo>
                    <a:pt x="250984" y="116681"/>
                    <a:pt x="239554" y="114776"/>
                    <a:pt x="228124" y="114776"/>
                  </a:cubicBezTo>
                  <a:cubicBezTo>
                    <a:pt x="164306" y="114776"/>
                    <a:pt x="111919" y="169069"/>
                    <a:pt x="110966" y="235744"/>
                  </a:cubicBezTo>
                  <a:cubicBezTo>
                    <a:pt x="109061" y="235744"/>
                    <a:pt x="107156" y="235744"/>
                    <a:pt x="105251" y="235744"/>
                  </a:cubicBezTo>
                  <a:cubicBezTo>
                    <a:pt x="50959" y="236696"/>
                    <a:pt x="7144" y="281464"/>
                    <a:pt x="7144" y="337661"/>
                  </a:cubicBezTo>
                  <a:cubicBezTo>
                    <a:pt x="7144" y="393859"/>
                    <a:pt x="50959" y="438626"/>
                    <a:pt x="104299" y="438626"/>
                  </a:cubicBezTo>
                  <a:lnTo>
                    <a:pt x="701516" y="438626"/>
                  </a:lnTo>
                  <a:cubicBezTo>
                    <a:pt x="754856" y="438626"/>
                    <a:pt x="798671" y="392906"/>
                    <a:pt x="798671" y="337661"/>
                  </a:cubicBezTo>
                  <a:cubicBezTo>
                    <a:pt x="797719" y="281464"/>
                    <a:pt x="754856" y="236696"/>
                    <a:pt x="701516" y="236696"/>
                  </a:cubicBezTo>
                  <a:close/>
                  <a:moveTo>
                    <a:pt x="701516" y="420529"/>
                  </a:moveTo>
                  <a:lnTo>
                    <a:pt x="104299" y="420529"/>
                  </a:lnTo>
                  <a:cubicBezTo>
                    <a:pt x="64294" y="420529"/>
                    <a:pt x="30956" y="388144"/>
                    <a:pt x="26194" y="347186"/>
                  </a:cubicBezTo>
                  <a:lnTo>
                    <a:pt x="132874" y="347186"/>
                  </a:lnTo>
                  <a:cubicBezTo>
                    <a:pt x="136684" y="367189"/>
                    <a:pt x="154781" y="381476"/>
                    <a:pt x="175736" y="381476"/>
                  </a:cubicBezTo>
                  <a:cubicBezTo>
                    <a:pt x="196691" y="381476"/>
                    <a:pt x="213836" y="367189"/>
                    <a:pt x="218599" y="347186"/>
                  </a:cubicBezTo>
                  <a:lnTo>
                    <a:pt x="375761" y="347186"/>
                  </a:lnTo>
                  <a:cubicBezTo>
                    <a:pt x="379571" y="367189"/>
                    <a:pt x="397669" y="381476"/>
                    <a:pt x="418624" y="381476"/>
                  </a:cubicBezTo>
                  <a:cubicBezTo>
                    <a:pt x="439579" y="381476"/>
                    <a:pt x="456724" y="367189"/>
                    <a:pt x="461486" y="347186"/>
                  </a:cubicBezTo>
                  <a:lnTo>
                    <a:pt x="616744" y="347186"/>
                  </a:lnTo>
                  <a:cubicBezTo>
                    <a:pt x="620554" y="367189"/>
                    <a:pt x="638651" y="381476"/>
                    <a:pt x="659606" y="381476"/>
                  </a:cubicBezTo>
                  <a:cubicBezTo>
                    <a:pt x="683419" y="381476"/>
                    <a:pt x="703421" y="362426"/>
                    <a:pt x="703421" y="337661"/>
                  </a:cubicBezTo>
                  <a:cubicBezTo>
                    <a:pt x="703421" y="312896"/>
                    <a:pt x="684371" y="293846"/>
                    <a:pt x="659606" y="293846"/>
                  </a:cubicBezTo>
                  <a:cubicBezTo>
                    <a:pt x="638651" y="293846"/>
                    <a:pt x="621506" y="308134"/>
                    <a:pt x="616744" y="328136"/>
                  </a:cubicBezTo>
                  <a:lnTo>
                    <a:pt x="459581" y="328136"/>
                  </a:lnTo>
                  <a:cubicBezTo>
                    <a:pt x="455771" y="308134"/>
                    <a:pt x="437674" y="293846"/>
                    <a:pt x="416719" y="293846"/>
                  </a:cubicBezTo>
                  <a:cubicBezTo>
                    <a:pt x="395764" y="293846"/>
                    <a:pt x="378619" y="308134"/>
                    <a:pt x="373856" y="328136"/>
                  </a:cubicBezTo>
                  <a:lnTo>
                    <a:pt x="217646" y="328136"/>
                  </a:lnTo>
                  <a:cubicBezTo>
                    <a:pt x="213836" y="308134"/>
                    <a:pt x="195739" y="293846"/>
                    <a:pt x="174784" y="293846"/>
                  </a:cubicBezTo>
                  <a:cubicBezTo>
                    <a:pt x="153829" y="293846"/>
                    <a:pt x="136684" y="308134"/>
                    <a:pt x="131921" y="328136"/>
                  </a:cubicBezTo>
                  <a:lnTo>
                    <a:pt x="26194" y="328136"/>
                  </a:lnTo>
                  <a:cubicBezTo>
                    <a:pt x="30004" y="286226"/>
                    <a:pt x="63341" y="253841"/>
                    <a:pt x="104299" y="253841"/>
                  </a:cubicBezTo>
                  <a:cubicBezTo>
                    <a:pt x="113824" y="253841"/>
                    <a:pt x="122396" y="255746"/>
                    <a:pt x="130969" y="258604"/>
                  </a:cubicBezTo>
                  <a:cubicBezTo>
                    <a:pt x="130016" y="251936"/>
                    <a:pt x="129064" y="244316"/>
                    <a:pt x="129064" y="237649"/>
                  </a:cubicBezTo>
                  <a:cubicBezTo>
                    <a:pt x="129064" y="230981"/>
                    <a:pt x="130016" y="225266"/>
                    <a:pt x="130969" y="219551"/>
                  </a:cubicBezTo>
                  <a:lnTo>
                    <a:pt x="266224" y="219551"/>
                  </a:lnTo>
                  <a:cubicBezTo>
                    <a:pt x="270034" y="239554"/>
                    <a:pt x="288131" y="253841"/>
                    <a:pt x="309086" y="253841"/>
                  </a:cubicBezTo>
                  <a:cubicBezTo>
                    <a:pt x="330041" y="253841"/>
                    <a:pt x="347186" y="239554"/>
                    <a:pt x="351949" y="219551"/>
                  </a:cubicBezTo>
                  <a:lnTo>
                    <a:pt x="520541" y="219551"/>
                  </a:lnTo>
                  <a:cubicBezTo>
                    <a:pt x="523399" y="240506"/>
                    <a:pt x="541496" y="256699"/>
                    <a:pt x="563404" y="256699"/>
                  </a:cubicBezTo>
                  <a:cubicBezTo>
                    <a:pt x="587216" y="256699"/>
                    <a:pt x="607219" y="237649"/>
                    <a:pt x="607219" y="212884"/>
                  </a:cubicBezTo>
                  <a:cubicBezTo>
                    <a:pt x="607219" y="188119"/>
                    <a:pt x="588169" y="169069"/>
                    <a:pt x="563404" y="169069"/>
                  </a:cubicBezTo>
                  <a:cubicBezTo>
                    <a:pt x="543401" y="169069"/>
                    <a:pt x="527209" y="182404"/>
                    <a:pt x="521494" y="200501"/>
                  </a:cubicBezTo>
                  <a:lnTo>
                    <a:pt x="350044" y="200501"/>
                  </a:lnTo>
                  <a:cubicBezTo>
                    <a:pt x="346234" y="180499"/>
                    <a:pt x="328136" y="166211"/>
                    <a:pt x="307181" y="166211"/>
                  </a:cubicBezTo>
                  <a:cubicBezTo>
                    <a:pt x="286226" y="166211"/>
                    <a:pt x="269081" y="180499"/>
                    <a:pt x="264319" y="200501"/>
                  </a:cubicBezTo>
                  <a:lnTo>
                    <a:pt x="134779" y="200501"/>
                  </a:lnTo>
                  <a:cubicBezTo>
                    <a:pt x="149066" y="160496"/>
                    <a:pt x="185261" y="132874"/>
                    <a:pt x="227171" y="132874"/>
                  </a:cubicBezTo>
                  <a:cubicBezTo>
                    <a:pt x="245269" y="132874"/>
                    <a:pt x="262414" y="137636"/>
                    <a:pt x="276701" y="147161"/>
                  </a:cubicBezTo>
                  <a:cubicBezTo>
                    <a:pt x="277654" y="78581"/>
                    <a:pt x="346234" y="25241"/>
                    <a:pt x="400526" y="25241"/>
                  </a:cubicBezTo>
                  <a:cubicBezTo>
                    <a:pt x="454819" y="25241"/>
                    <a:pt x="527209" y="78581"/>
                    <a:pt x="527209" y="147161"/>
                  </a:cubicBezTo>
                  <a:cubicBezTo>
                    <a:pt x="541496" y="138589"/>
                    <a:pt x="558641" y="132874"/>
                    <a:pt x="576739" y="132874"/>
                  </a:cubicBezTo>
                  <a:cubicBezTo>
                    <a:pt x="631031" y="132874"/>
                    <a:pt x="675799" y="179546"/>
                    <a:pt x="675799" y="237649"/>
                  </a:cubicBezTo>
                  <a:cubicBezTo>
                    <a:pt x="675799" y="245269"/>
                    <a:pt x="674846" y="251936"/>
                    <a:pt x="673894" y="258604"/>
                  </a:cubicBezTo>
                  <a:cubicBezTo>
                    <a:pt x="682466" y="255746"/>
                    <a:pt x="691039" y="253841"/>
                    <a:pt x="700564" y="253841"/>
                  </a:cubicBezTo>
                  <a:cubicBezTo>
                    <a:pt x="743426" y="253841"/>
                    <a:pt x="778669" y="290989"/>
                    <a:pt x="778669" y="336709"/>
                  </a:cubicBezTo>
                  <a:cubicBezTo>
                    <a:pt x="779621" y="383381"/>
                    <a:pt x="744379" y="420529"/>
                    <a:pt x="701516" y="420529"/>
                  </a:cubicBezTo>
                  <a:close/>
                  <a:moveTo>
                    <a:pt x="391954" y="337661"/>
                  </a:moveTo>
                  <a:cubicBezTo>
                    <a:pt x="391954" y="323374"/>
                    <a:pt x="403384" y="312896"/>
                    <a:pt x="416719" y="312896"/>
                  </a:cubicBezTo>
                  <a:cubicBezTo>
                    <a:pt x="431006" y="312896"/>
                    <a:pt x="441484" y="324326"/>
                    <a:pt x="441484" y="337661"/>
                  </a:cubicBezTo>
                  <a:cubicBezTo>
                    <a:pt x="441484" y="351949"/>
                    <a:pt x="430054" y="362426"/>
                    <a:pt x="416719" y="362426"/>
                  </a:cubicBezTo>
                  <a:cubicBezTo>
                    <a:pt x="403384" y="363379"/>
                    <a:pt x="391954" y="351949"/>
                    <a:pt x="391954" y="337661"/>
                  </a:cubicBezTo>
                  <a:close/>
                  <a:moveTo>
                    <a:pt x="282416" y="210979"/>
                  </a:moveTo>
                  <a:cubicBezTo>
                    <a:pt x="282416" y="196691"/>
                    <a:pt x="293846" y="186214"/>
                    <a:pt x="307181" y="186214"/>
                  </a:cubicBezTo>
                  <a:cubicBezTo>
                    <a:pt x="321469" y="186214"/>
                    <a:pt x="331946" y="197644"/>
                    <a:pt x="331946" y="210979"/>
                  </a:cubicBezTo>
                  <a:cubicBezTo>
                    <a:pt x="331946" y="225266"/>
                    <a:pt x="320516" y="235744"/>
                    <a:pt x="307181" y="235744"/>
                  </a:cubicBezTo>
                  <a:cubicBezTo>
                    <a:pt x="293846" y="235744"/>
                    <a:pt x="282416" y="224314"/>
                    <a:pt x="282416" y="21097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925" name="Google Shape;925;p63"/>
          <p:cNvGrpSpPr/>
          <p:nvPr/>
        </p:nvGrpSpPr>
        <p:grpSpPr>
          <a:xfrm>
            <a:off x="2525053" y="3033869"/>
            <a:ext cx="3762425" cy="480150"/>
            <a:chOff x="3544960" y="4253880"/>
            <a:chExt cx="5016567" cy="640200"/>
          </a:xfrm>
        </p:grpSpPr>
        <p:cxnSp>
          <p:nvCxnSpPr>
            <p:cNvPr id="926" name="Google Shape;926;p63"/>
            <p:cNvCxnSpPr/>
            <p:nvPr/>
          </p:nvCxnSpPr>
          <p:spPr>
            <a:xfrm>
              <a:off x="3544960" y="4253880"/>
              <a:ext cx="0" cy="640200"/>
            </a:xfrm>
            <a:prstGeom prst="straightConnector1">
              <a:avLst/>
            </a:prstGeom>
            <a:noFill/>
            <a:ln cap="flat" cmpd="sng" w="38100">
              <a:solidFill>
                <a:schemeClr val="accent4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927" name="Google Shape;927;p63"/>
            <p:cNvCxnSpPr/>
            <p:nvPr/>
          </p:nvCxnSpPr>
          <p:spPr>
            <a:xfrm>
              <a:off x="8561527" y="4253880"/>
              <a:ext cx="0" cy="640200"/>
            </a:xfrm>
            <a:prstGeom prst="straightConnector1">
              <a:avLst/>
            </a:prstGeom>
            <a:noFill/>
            <a:ln cap="flat" cmpd="sng" w="38100">
              <a:solidFill>
                <a:schemeClr val="accent4"/>
              </a:solidFill>
              <a:prstDash val="solid"/>
              <a:round/>
              <a:headEnd len="sm" w="sm" type="none"/>
              <a:tailEnd len="med" w="med" type="stealth"/>
            </a:ln>
          </p:spPr>
        </p:cxn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p64"/>
          <p:cNvSpPr txBox="1"/>
          <p:nvPr>
            <p:ph type="title"/>
          </p:nvPr>
        </p:nvSpPr>
        <p:spPr>
          <a:xfrm>
            <a:off x="411480" y="462516"/>
            <a:ext cx="8321100" cy="417600"/>
          </a:xfrm>
          <a:prstGeom prst="rect">
            <a:avLst/>
          </a:prstGeom>
        </p:spPr>
        <p:txBody>
          <a:bodyPr anchorCtr="0" anchor="b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DEMO ALTUS SDX</a:t>
            </a:r>
            <a:endParaRPr/>
          </a:p>
        </p:txBody>
      </p:sp>
      <p:sp>
        <p:nvSpPr>
          <p:cNvPr id="933" name="Google Shape;933;p64"/>
          <p:cNvSpPr txBox="1"/>
          <p:nvPr>
            <p:ph idx="2" type="body"/>
          </p:nvPr>
        </p:nvSpPr>
        <p:spPr>
          <a:xfrm>
            <a:off x="411480" y="1603375"/>
            <a:ext cx="8321100" cy="24633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-317500" lvl="0" marL="457200" rtl="0" algn="l">
              <a:spcBef>
                <a:spcPts val="40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You create a namespace in parallel with an environment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Associate the namespace with DE cluster when you spin it up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Run hive job on DE cluster (remember to include any DDL statements as well in the script)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Associate same namespace with ADB cluster when you spin it up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Open up Hue on the ADB cluster and look what's in the default table - Voila!</a:t>
            </a:r>
            <a:br>
              <a:rPr lang="en"/>
            </a:br>
            <a:br>
              <a:rPr lang="en"/>
            </a:b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7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Google Shape;938;p65"/>
          <p:cNvSpPr txBox="1"/>
          <p:nvPr>
            <p:ph idx="2" type="body"/>
          </p:nvPr>
        </p:nvSpPr>
        <p:spPr>
          <a:xfrm>
            <a:off x="411480" y="1603375"/>
            <a:ext cx="8321100" cy="24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1700"/>
              <a:buFont typeface="Arial"/>
              <a:buNone/>
            </a:pPr>
            <a:r>
              <a:rPr b="0" i="0" lang="en" sz="2100" u="none" cap="none" strike="noStrike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Everything you </a:t>
            </a:r>
            <a:r>
              <a:rPr b="0" i="0" lang="en" sz="2100" u="sng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don’t</a:t>
            </a:r>
            <a:r>
              <a:rPr b="0" i="0" lang="en" sz="21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0" i="0" lang="en" sz="2100" u="none" cap="none" strike="noStrike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have to do: </a:t>
            </a:r>
            <a:endParaRPr b="0" i="0" sz="2100" u="none" cap="none" strike="noStrike">
              <a:solidFill>
                <a:schemeClr val="accent4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177800" lvl="0" marL="177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Arial"/>
              <a:buChar char="•"/>
            </a:pPr>
            <a:r>
              <a:rPr b="0" i="0" lang="en" sz="1500" u="none" cap="none" strike="noStrike">
                <a:latin typeface="Roboto"/>
                <a:ea typeface="Roboto"/>
                <a:cs typeface="Roboto"/>
                <a:sym typeface="Roboto"/>
              </a:rPr>
              <a:t>Install any software </a:t>
            </a:r>
            <a:endParaRPr b="0" i="0" sz="1800" u="none" cap="none" strike="noStrike">
              <a:latin typeface="Roboto"/>
              <a:ea typeface="Roboto"/>
              <a:cs typeface="Roboto"/>
              <a:sym typeface="Roboto"/>
            </a:endParaRPr>
          </a:p>
          <a:p>
            <a:pPr indent="-177800" lvl="0" marL="177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Arial"/>
              <a:buChar char="•"/>
            </a:pPr>
            <a:r>
              <a:rPr b="0" i="0" lang="en" sz="1500" u="none" cap="none" strike="noStrike">
                <a:latin typeface="Roboto"/>
                <a:ea typeface="Roboto"/>
                <a:cs typeface="Roboto"/>
                <a:sym typeface="Roboto"/>
              </a:rPr>
              <a:t>Install any hardware </a:t>
            </a:r>
            <a:endParaRPr b="0" i="0" sz="1800" u="none" cap="none" strike="noStrike">
              <a:latin typeface="Roboto"/>
              <a:ea typeface="Roboto"/>
              <a:cs typeface="Roboto"/>
              <a:sym typeface="Roboto"/>
            </a:endParaRPr>
          </a:p>
          <a:p>
            <a:pPr indent="-177800" lvl="0" marL="177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Arial"/>
              <a:buChar char="•"/>
            </a:pPr>
            <a:r>
              <a:rPr b="0" i="0" lang="en" sz="1500" u="none" cap="none" strike="noStrike">
                <a:latin typeface="Roboto"/>
                <a:ea typeface="Roboto"/>
                <a:cs typeface="Roboto"/>
                <a:sym typeface="Roboto"/>
              </a:rPr>
              <a:t>Worry about cluster configuration</a:t>
            </a:r>
            <a:endParaRPr b="0" i="0" sz="1800" u="none" cap="none" strike="noStrike">
              <a:latin typeface="Roboto"/>
              <a:ea typeface="Roboto"/>
              <a:cs typeface="Roboto"/>
              <a:sym typeface="Roboto"/>
            </a:endParaRPr>
          </a:p>
          <a:p>
            <a:pPr indent="-177800" lvl="0" marL="177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Arial"/>
              <a:buChar char="•"/>
            </a:pPr>
            <a:r>
              <a:rPr b="0" i="0" lang="en" sz="1500" u="none" cap="none" strike="noStrike">
                <a:latin typeface="Roboto"/>
                <a:ea typeface="Roboto"/>
                <a:cs typeface="Roboto"/>
                <a:sym typeface="Roboto"/>
              </a:rPr>
              <a:t>Upgrade/re-configure clusters</a:t>
            </a:r>
            <a:endParaRPr b="0" i="0" sz="1800" u="none" cap="none" strike="noStrike">
              <a:latin typeface="Roboto"/>
              <a:ea typeface="Roboto"/>
              <a:cs typeface="Roboto"/>
              <a:sym typeface="Roboto"/>
            </a:endParaRPr>
          </a:p>
          <a:p>
            <a:pPr indent="-177800" lvl="0" marL="177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Arial"/>
              <a:buChar char="•"/>
            </a:pPr>
            <a:r>
              <a:rPr b="0" i="0" lang="en" sz="1500" u="none" cap="none" strike="noStrike">
                <a:latin typeface="Roboto"/>
                <a:ea typeface="Roboto"/>
                <a:cs typeface="Roboto"/>
                <a:sym typeface="Roboto"/>
              </a:rPr>
              <a:t>OS upgrades/patching</a:t>
            </a:r>
            <a:endParaRPr b="0" i="0" sz="1800" u="none" cap="none" strike="noStrike">
              <a:latin typeface="Roboto"/>
              <a:ea typeface="Roboto"/>
              <a:cs typeface="Roboto"/>
              <a:sym typeface="Roboto"/>
            </a:endParaRPr>
          </a:p>
          <a:p>
            <a:pPr indent="-177800" lvl="0" marL="177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Arial"/>
              <a:buChar char="•"/>
            </a:pPr>
            <a:r>
              <a:rPr b="0" i="0" lang="en" sz="1500" u="none" cap="none" strike="noStrike">
                <a:latin typeface="Roboto"/>
                <a:ea typeface="Roboto"/>
                <a:cs typeface="Roboto"/>
                <a:sym typeface="Roboto"/>
              </a:rPr>
              <a:t>Resource Management</a:t>
            </a:r>
            <a:endParaRPr b="0" i="0" sz="1800" u="none" cap="none" strike="noStrike">
              <a:latin typeface="Roboto"/>
              <a:ea typeface="Roboto"/>
              <a:cs typeface="Roboto"/>
              <a:sym typeface="Roboto"/>
            </a:endParaRPr>
          </a:p>
          <a:p>
            <a:pPr indent="-88900" lvl="0" marL="177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E6E6E6"/>
              </a:buClr>
              <a:buSzPts val="14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B4B4B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39" name="Google Shape;939;p65"/>
          <p:cNvSpPr txBox="1"/>
          <p:nvPr>
            <p:ph type="title"/>
          </p:nvPr>
        </p:nvSpPr>
        <p:spPr>
          <a:xfrm>
            <a:off x="411480" y="462516"/>
            <a:ext cx="8321100" cy="417600"/>
          </a:xfrm>
          <a:prstGeom prst="rect">
            <a:avLst/>
          </a:prstGeom>
        </p:spPr>
        <p:txBody>
          <a:bodyPr anchorCtr="0" anchor="b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CLOUDERA ALTUS - SELF-SERVICE FREE TRIAL</a:t>
            </a:r>
            <a:endParaRPr/>
          </a:p>
        </p:txBody>
      </p:sp>
      <p:sp>
        <p:nvSpPr>
          <p:cNvPr id="940" name="Google Shape;940;p65"/>
          <p:cNvSpPr txBox="1"/>
          <p:nvPr>
            <p:ph idx="1" type="body"/>
          </p:nvPr>
        </p:nvSpPr>
        <p:spPr>
          <a:xfrm>
            <a:off x="411480" y="880215"/>
            <a:ext cx="8321100" cy="3081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/>
              <a:t>Our customers want choices</a:t>
            </a:r>
            <a:endParaRPr/>
          </a:p>
        </p:txBody>
      </p:sp>
      <p:grpSp>
        <p:nvGrpSpPr>
          <p:cNvPr id="941" name="Google Shape;941;p65"/>
          <p:cNvGrpSpPr/>
          <p:nvPr/>
        </p:nvGrpSpPr>
        <p:grpSpPr>
          <a:xfrm>
            <a:off x="5055237" y="1382235"/>
            <a:ext cx="2982334" cy="2384683"/>
            <a:chOff x="1057275" y="850900"/>
            <a:chExt cx="2635269" cy="2106611"/>
          </a:xfrm>
        </p:grpSpPr>
        <p:sp>
          <p:nvSpPr>
            <p:cNvPr id="942" name="Google Shape;942;p65"/>
            <p:cNvSpPr/>
            <p:nvPr/>
          </p:nvSpPr>
          <p:spPr>
            <a:xfrm>
              <a:off x="1057275" y="850900"/>
              <a:ext cx="2635269" cy="2106611"/>
            </a:xfrm>
            <a:custGeom>
              <a:rect b="b" l="l" r="r" t="t"/>
              <a:pathLst>
                <a:path extrusionOk="0" h="12368" w="15482">
                  <a:moveTo>
                    <a:pt x="15030" y="0"/>
                  </a:moveTo>
                  <a:cubicBezTo>
                    <a:pt x="452" y="0"/>
                    <a:pt x="452" y="0"/>
                    <a:pt x="452" y="0"/>
                  </a:cubicBezTo>
                  <a:cubicBezTo>
                    <a:pt x="202" y="0"/>
                    <a:pt x="0" y="203"/>
                    <a:pt x="0" y="452"/>
                  </a:cubicBezTo>
                  <a:cubicBezTo>
                    <a:pt x="0" y="9261"/>
                    <a:pt x="0" y="9261"/>
                    <a:pt x="0" y="9261"/>
                  </a:cubicBezTo>
                  <a:cubicBezTo>
                    <a:pt x="0" y="9290"/>
                    <a:pt x="0" y="9290"/>
                    <a:pt x="0" y="9290"/>
                  </a:cubicBezTo>
                  <a:cubicBezTo>
                    <a:pt x="0" y="10239"/>
                    <a:pt x="0" y="10239"/>
                    <a:pt x="0" y="10239"/>
                  </a:cubicBezTo>
                  <a:cubicBezTo>
                    <a:pt x="0" y="10489"/>
                    <a:pt x="202" y="10691"/>
                    <a:pt x="452" y="10691"/>
                  </a:cubicBezTo>
                  <a:cubicBezTo>
                    <a:pt x="5954" y="10691"/>
                    <a:pt x="5954" y="10691"/>
                    <a:pt x="5954" y="10691"/>
                  </a:cubicBezTo>
                  <a:cubicBezTo>
                    <a:pt x="5942" y="10883"/>
                    <a:pt x="5920" y="11145"/>
                    <a:pt x="5891" y="11394"/>
                  </a:cubicBezTo>
                  <a:cubicBezTo>
                    <a:pt x="5813" y="12069"/>
                    <a:pt x="5752" y="12128"/>
                    <a:pt x="5741" y="12133"/>
                  </a:cubicBezTo>
                  <a:cubicBezTo>
                    <a:pt x="5685" y="12157"/>
                    <a:pt x="5516" y="12183"/>
                    <a:pt x="5367" y="12206"/>
                  </a:cubicBezTo>
                  <a:cubicBezTo>
                    <a:pt x="5100" y="12247"/>
                    <a:pt x="5063" y="12256"/>
                    <a:pt x="5063" y="12281"/>
                  </a:cubicBezTo>
                  <a:cubicBezTo>
                    <a:pt x="5063" y="12319"/>
                    <a:pt x="5063" y="12319"/>
                    <a:pt x="5063" y="12319"/>
                  </a:cubicBezTo>
                  <a:cubicBezTo>
                    <a:pt x="5063" y="12329"/>
                    <a:pt x="5063" y="12337"/>
                    <a:pt x="5113" y="12343"/>
                  </a:cubicBezTo>
                  <a:cubicBezTo>
                    <a:pt x="5136" y="12346"/>
                    <a:pt x="5136" y="12346"/>
                    <a:pt x="5136" y="12346"/>
                  </a:cubicBezTo>
                  <a:cubicBezTo>
                    <a:pt x="5205" y="12352"/>
                    <a:pt x="5342" y="12358"/>
                    <a:pt x="5610" y="12362"/>
                  </a:cubicBezTo>
                  <a:cubicBezTo>
                    <a:pt x="5877" y="12366"/>
                    <a:pt x="6243" y="12368"/>
                    <a:pt x="6729" y="12368"/>
                  </a:cubicBezTo>
                  <a:cubicBezTo>
                    <a:pt x="6969" y="12368"/>
                    <a:pt x="7197" y="12367"/>
                    <a:pt x="7398" y="12367"/>
                  </a:cubicBezTo>
                  <a:cubicBezTo>
                    <a:pt x="7524" y="12367"/>
                    <a:pt x="7635" y="12366"/>
                    <a:pt x="7725" y="12366"/>
                  </a:cubicBezTo>
                  <a:cubicBezTo>
                    <a:pt x="7814" y="12366"/>
                    <a:pt x="7925" y="12367"/>
                    <a:pt x="8052" y="12367"/>
                  </a:cubicBezTo>
                  <a:cubicBezTo>
                    <a:pt x="8253" y="12367"/>
                    <a:pt x="8480" y="12368"/>
                    <a:pt x="8721" y="12368"/>
                  </a:cubicBezTo>
                  <a:cubicBezTo>
                    <a:pt x="9207" y="12368"/>
                    <a:pt x="9573" y="12366"/>
                    <a:pt x="9839" y="12362"/>
                  </a:cubicBezTo>
                  <a:cubicBezTo>
                    <a:pt x="10108" y="12358"/>
                    <a:pt x="10244" y="12352"/>
                    <a:pt x="10314" y="12346"/>
                  </a:cubicBezTo>
                  <a:cubicBezTo>
                    <a:pt x="10336" y="12343"/>
                    <a:pt x="10336" y="12343"/>
                    <a:pt x="10336" y="12343"/>
                  </a:cubicBezTo>
                  <a:cubicBezTo>
                    <a:pt x="10386" y="12337"/>
                    <a:pt x="10386" y="12329"/>
                    <a:pt x="10386" y="12319"/>
                  </a:cubicBezTo>
                  <a:cubicBezTo>
                    <a:pt x="10386" y="12281"/>
                    <a:pt x="10386" y="12281"/>
                    <a:pt x="10386" y="12281"/>
                  </a:cubicBezTo>
                  <a:cubicBezTo>
                    <a:pt x="10386" y="12256"/>
                    <a:pt x="10349" y="12247"/>
                    <a:pt x="10082" y="12206"/>
                  </a:cubicBezTo>
                  <a:cubicBezTo>
                    <a:pt x="9933" y="12183"/>
                    <a:pt x="9764" y="12157"/>
                    <a:pt x="9709" y="12133"/>
                  </a:cubicBezTo>
                  <a:cubicBezTo>
                    <a:pt x="9697" y="12128"/>
                    <a:pt x="9636" y="12069"/>
                    <a:pt x="9559" y="11394"/>
                  </a:cubicBezTo>
                  <a:cubicBezTo>
                    <a:pt x="9530" y="11145"/>
                    <a:pt x="9507" y="10883"/>
                    <a:pt x="9495" y="10691"/>
                  </a:cubicBezTo>
                  <a:cubicBezTo>
                    <a:pt x="15030" y="10691"/>
                    <a:pt x="15030" y="10691"/>
                    <a:pt x="15030" y="10691"/>
                  </a:cubicBezTo>
                  <a:cubicBezTo>
                    <a:pt x="15279" y="10691"/>
                    <a:pt x="15482" y="10489"/>
                    <a:pt x="15482" y="10239"/>
                  </a:cubicBezTo>
                  <a:cubicBezTo>
                    <a:pt x="15482" y="9290"/>
                    <a:pt x="15482" y="9290"/>
                    <a:pt x="15482" y="9290"/>
                  </a:cubicBezTo>
                  <a:cubicBezTo>
                    <a:pt x="15482" y="9261"/>
                    <a:pt x="15482" y="9261"/>
                    <a:pt x="15482" y="9261"/>
                  </a:cubicBezTo>
                  <a:cubicBezTo>
                    <a:pt x="15482" y="452"/>
                    <a:pt x="15482" y="452"/>
                    <a:pt x="15482" y="452"/>
                  </a:cubicBezTo>
                  <a:cubicBezTo>
                    <a:pt x="15482" y="203"/>
                    <a:pt x="15279" y="0"/>
                    <a:pt x="15030" y="0"/>
                  </a:cubicBezTo>
                  <a:close/>
                  <a:moveTo>
                    <a:pt x="9529" y="11398"/>
                  </a:moveTo>
                  <a:cubicBezTo>
                    <a:pt x="9613" y="12123"/>
                    <a:pt x="9676" y="12151"/>
                    <a:pt x="9697" y="12160"/>
                  </a:cubicBezTo>
                  <a:cubicBezTo>
                    <a:pt x="9756" y="12186"/>
                    <a:pt x="9919" y="12211"/>
                    <a:pt x="10078" y="12235"/>
                  </a:cubicBezTo>
                  <a:cubicBezTo>
                    <a:pt x="10191" y="12252"/>
                    <a:pt x="10330" y="12274"/>
                    <a:pt x="10356" y="12287"/>
                  </a:cubicBezTo>
                  <a:cubicBezTo>
                    <a:pt x="10356" y="12311"/>
                    <a:pt x="10356" y="12311"/>
                    <a:pt x="10356" y="12311"/>
                  </a:cubicBezTo>
                  <a:cubicBezTo>
                    <a:pt x="10285" y="12329"/>
                    <a:pt x="9736" y="12338"/>
                    <a:pt x="8721" y="12338"/>
                  </a:cubicBezTo>
                  <a:cubicBezTo>
                    <a:pt x="8480" y="12338"/>
                    <a:pt x="8253" y="12338"/>
                    <a:pt x="8052" y="12337"/>
                  </a:cubicBezTo>
                  <a:cubicBezTo>
                    <a:pt x="7925" y="12337"/>
                    <a:pt x="7814" y="12337"/>
                    <a:pt x="7725" y="12337"/>
                  </a:cubicBezTo>
                  <a:cubicBezTo>
                    <a:pt x="7635" y="12337"/>
                    <a:pt x="7524" y="12337"/>
                    <a:pt x="7398" y="12337"/>
                  </a:cubicBezTo>
                  <a:cubicBezTo>
                    <a:pt x="7197" y="12338"/>
                    <a:pt x="6969" y="12338"/>
                    <a:pt x="6729" y="12338"/>
                  </a:cubicBezTo>
                  <a:cubicBezTo>
                    <a:pt x="5714" y="12338"/>
                    <a:pt x="5164" y="12329"/>
                    <a:pt x="5093" y="12311"/>
                  </a:cubicBezTo>
                  <a:cubicBezTo>
                    <a:pt x="5093" y="12287"/>
                    <a:pt x="5093" y="12287"/>
                    <a:pt x="5093" y="12287"/>
                  </a:cubicBezTo>
                  <a:cubicBezTo>
                    <a:pt x="5120" y="12274"/>
                    <a:pt x="5259" y="12252"/>
                    <a:pt x="5372" y="12235"/>
                  </a:cubicBezTo>
                  <a:cubicBezTo>
                    <a:pt x="5530" y="12211"/>
                    <a:pt x="5694" y="12186"/>
                    <a:pt x="5753" y="12160"/>
                  </a:cubicBezTo>
                  <a:cubicBezTo>
                    <a:pt x="5773" y="12151"/>
                    <a:pt x="5836" y="12123"/>
                    <a:pt x="5920" y="11398"/>
                  </a:cubicBezTo>
                  <a:cubicBezTo>
                    <a:pt x="5949" y="11148"/>
                    <a:pt x="5972" y="10884"/>
                    <a:pt x="5984" y="10691"/>
                  </a:cubicBezTo>
                  <a:cubicBezTo>
                    <a:pt x="9466" y="10691"/>
                    <a:pt x="9466" y="10691"/>
                    <a:pt x="9466" y="10691"/>
                  </a:cubicBezTo>
                  <a:cubicBezTo>
                    <a:pt x="9478" y="10884"/>
                    <a:pt x="9500" y="11148"/>
                    <a:pt x="9529" y="11398"/>
                  </a:cubicBezTo>
                  <a:close/>
                  <a:moveTo>
                    <a:pt x="15452" y="10239"/>
                  </a:moveTo>
                  <a:cubicBezTo>
                    <a:pt x="15452" y="10472"/>
                    <a:pt x="15263" y="10662"/>
                    <a:pt x="15030" y="10662"/>
                  </a:cubicBezTo>
                  <a:cubicBezTo>
                    <a:pt x="452" y="10662"/>
                    <a:pt x="452" y="10662"/>
                    <a:pt x="452" y="10662"/>
                  </a:cubicBezTo>
                  <a:cubicBezTo>
                    <a:pt x="219" y="10662"/>
                    <a:pt x="29" y="10472"/>
                    <a:pt x="29" y="10239"/>
                  </a:cubicBezTo>
                  <a:cubicBezTo>
                    <a:pt x="29" y="9290"/>
                    <a:pt x="29" y="9290"/>
                    <a:pt x="29" y="9290"/>
                  </a:cubicBezTo>
                  <a:cubicBezTo>
                    <a:pt x="15452" y="9290"/>
                    <a:pt x="15452" y="9290"/>
                    <a:pt x="15452" y="9290"/>
                  </a:cubicBezTo>
                  <a:lnTo>
                    <a:pt x="15452" y="10239"/>
                  </a:lnTo>
                  <a:close/>
                  <a:moveTo>
                    <a:pt x="15452" y="9261"/>
                  </a:moveTo>
                  <a:cubicBezTo>
                    <a:pt x="29" y="9261"/>
                    <a:pt x="29" y="9261"/>
                    <a:pt x="29" y="9261"/>
                  </a:cubicBezTo>
                  <a:cubicBezTo>
                    <a:pt x="29" y="452"/>
                    <a:pt x="29" y="452"/>
                    <a:pt x="29" y="452"/>
                  </a:cubicBezTo>
                  <a:cubicBezTo>
                    <a:pt x="29" y="219"/>
                    <a:pt x="219" y="30"/>
                    <a:pt x="452" y="30"/>
                  </a:cubicBezTo>
                  <a:cubicBezTo>
                    <a:pt x="15030" y="30"/>
                    <a:pt x="15030" y="30"/>
                    <a:pt x="15030" y="30"/>
                  </a:cubicBezTo>
                  <a:cubicBezTo>
                    <a:pt x="15263" y="30"/>
                    <a:pt x="15452" y="219"/>
                    <a:pt x="15452" y="452"/>
                  </a:cubicBezTo>
                  <a:lnTo>
                    <a:pt x="15452" y="926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43" name="Google Shape;943;p65"/>
            <p:cNvSpPr/>
            <p:nvPr/>
          </p:nvSpPr>
          <p:spPr>
            <a:xfrm>
              <a:off x="1162050" y="955675"/>
              <a:ext cx="2425718" cy="1371599"/>
            </a:xfrm>
            <a:custGeom>
              <a:rect b="b" l="l" r="r" t="t"/>
              <a:pathLst>
                <a:path extrusionOk="0" h="8050" w="14244">
                  <a:moveTo>
                    <a:pt x="14199" y="0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20" y="0"/>
                    <a:pt x="0" y="19"/>
                    <a:pt x="0" y="44"/>
                  </a:cubicBezTo>
                  <a:cubicBezTo>
                    <a:pt x="0" y="8006"/>
                    <a:pt x="0" y="8006"/>
                    <a:pt x="0" y="8006"/>
                  </a:cubicBezTo>
                  <a:cubicBezTo>
                    <a:pt x="0" y="8031"/>
                    <a:pt x="20" y="8050"/>
                    <a:pt x="44" y="8050"/>
                  </a:cubicBezTo>
                  <a:cubicBezTo>
                    <a:pt x="14199" y="8050"/>
                    <a:pt x="14199" y="8050"/>
                    <a:pt x="14199" y="8050"/>
                  </a:cubicBezTo>
                  <a:cubicBezTo>
                    <a:pt x="14224" y="8050"/>
                    <a:pt x="14244" y="8031"/>
                    <a:pt x="14244" y="8006"/>
                  </a:cubicBezTo>
                  <a:cubicBezTo>
                    <a:pt x="14244" y="44"/>
                    <a:pt x="14244" y="44"/>
                    <a:pt x="14244" y="44"/>
                  </a:cubicBezTo>
                  <a:cubicBezTo>
                    <a:pt x="14244" y="19"/>
                    <a:pt x="14224" y="0"/>
                    <a:pt x="14199" y="0"/>
                  </a:cubicBezTo>
                  <a:close/>
                  <a:moveTo>
                    <a:pt x="14199" y="8006"/>
                  </a:moveTo>
                  <a:cubicBezTo>
                    <a:pt x="44" y="8006"/>
                    <a:pt x="44" y="8006"/>
                    <a:pt x="44" y="8006"/>
                  </a:cubicBezTo>
                  <a:cubicBezTo>
                    <a:pt x="44" y="44"/>
                    <a:pt x="44" y="44"/>
                    <a:pt x="44" y="44"/>
                  </a:cubicBezTo>
                  <a:cubicBezTo>
                    <a:pt x="14199" y="44"/>
                    <a:pt x="14199" y="44"/>
                    <a:pt x="14199" y="44"/>
                  </a:cubicBezTo>
                  <a:lnTo>
                    <a:pt x="14199" y="8006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44" name="Google Shape;944;p65"/>
            <p:cNvSpPr/>
            <p:nvPr/>
          </p:nvSpPr>
          <p:spPr>
            <a:xfrm>
              <a:off x="2365375" y="896938"/>
              <a:ext cx="19050" cy="19050"/>
            </a:xfrm>
            <a:custGeom>
              <a:rect b="b" l="l" r="r" t="t"/>
              <a:pathLst>
                <a:path extrusionOk="0" h="118" w="118">
                  <a:moveTo>
                    <a:pt x="59" y="118"/>
                  </a:moveTo>
                  <a:cubicBezTo>
                    <a:pt x="91" y="118"/>
                    <a:pt x="118" y="92"/>
                    <a:pt x="118" y="59"/>
                  </a:cubicBezTo>
                  <a:cubicBezTo>
                    <a:pt x="118" y="26"/>
                    <a:pt x="91" y="0"/>
                    <a:pt x="59" y="0"/>
                  </a:cubicBezTo>
                  <a:cubicBezTo>
                    <a:pt x="26" y="0"/>
                    <a:pt x="0" y="26"/>
                    <a:pt x="0" y="59"/>
                  </a:cubicBezTo>
                  <a:cubicBezTo>
                    <a:pt x="0" y="92"/>
                    <a:pt x="26" y="118"/>
                    <a:pt x="59" y="118"/>
                  </a:cubicBezTo>
                  <a:close/>
                  <a:moveTo>
                    <a:pt x="59" y="29"/>
                  </a:moveTo>
                  <a:cubicBezTo>
                    <a:pt x="75" y="29"/>
                    <a:pt x="88" y="43"/>
                    <a:pt x="88" y="59"/>
                  </a:cubicBezTo>
                  <a:cubicBezTo>
                    <a:pt x="88" y="75"/>
                    <a:pt x="75" y="88"/>
                    <a:pt x="59" y="88"/>
                  </a:cubicBezTo>
                  <a:cubicBezTo>
                    <a:pt x="42" y="88"/>
                    <a:pt x="29" y="75"/>
                    <a:pt x="29" y="59"/>
                  </a:cubicBezTo>
                  <a:cubicBezTo>
                    <a:pt x="29" y="43"/>
                    <a:pt x="42" y="29"/>
                    <a:pt x="59" y="29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pic>
        <p:nvPicPr>
          <p:cNvPr id="945" name="Google Shape;945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90892" y="1510560"/>
            <a:ext cx="2709041" cy="1533324"/>
          </a:xfrm>
          <a:prstGeom prst="rect">
            <a:avLst/>
          </a:prstGeom>
          <a:noFill/>
          <a:ln>
            <a:noFill/>
          </a:ln>
        </p:spPr>
      </p:pic>
      <p:sp>
        <p:nvSpPr>
          <p:cNvPr id="946" name="Google Shape;946;p65"/>
          <p:cNvSpPr txBox="1"/>
          <p:nvPr/>
        </p:nvSpPr>
        <p:spPr>
          <a:xfrm>
            <a:off x="5962853" y="3963573"/>
            <a:ext cx="1295100" cy="1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30 day free trial*</a:t>
            </a:r>
            <a:endParaRPr b="0" i="0" sz="1000" u="none" cap="none" strike="noStrike">
              <a:solidFill>
                <a:schemeClr val="accent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47" name="Google Shape;947;p65"/>
          <p:cNvSpPr txBox="1"/>
          <p:nvPr/>
        </p:nvSpPr>
        <p:spPr>
          <a:xfrm>
            <a:off x="5750942" y="4760977"/>
            <a:ext cx="50307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B4B4B4"/>
                </a:solidFill>
                <a:latin typeface="Roboto"/>
                <a:ea typeface="Roboto"/>
                <a:cs typeface="Roboto"/>
                <a:sym typeface="Roboto"/>
              </a:rPr>
              <a:t>*Subject to terms and conditions</a:t>
            </a:r>
            <a:endParaRPr b="0" i="0" sz="1000" u="none" cap="none" strike="noStrike">
              <a:solidFill>
                <a:srgbClr val="B4B4B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55"/>
          <p:cNvSpPr txBox="1"/>
          <p:nvPr>
            <p:ph idx="1" type="body"/>
          </p:nvPr>
        </p:nvSpPr>
        <p:spPr>
          <a:xfrm>
            <a:off x="515506" y="2286000"/>
            <a:ext cx="23898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DCDCD"/>
              </a:buClr>
              <a:buSzPts val="1400"/>
              <a:buFont typeface="Arial"/>
              <a:buNone/>
            </a:pPr>
            <a:r>
              <a:rPr b="0" i="0" lang="en" sz="1800" u="none" cap="none" strike="noStrike">
                <a:solidFill>
                  <a:srgbClr val="FF9900"/>
                </a:solidFill>
                <a:latin typeface="Roboto"/>
                <a:ea typeface="Roboto"/>
                <a:cs typeface="Roboto"/>
                <a:sym typeface="Roboto"/>
              </a:rPr>
              <a:t>Platform-as-a-Service</a:t>
            </a:r>
            <a:r>
              <a:rPr b="0" i="0" lang="en" sz="1800" u="none" cap="none" strike="noStrike">
                <a:solidFill>
                  <a:srgbClr val="B4B4B4"/>
                </a:solidFill>
                <a:latin typeface="Roboto"/>
                <a:ea typeface="Roboto"/>
                <a:cs typeface="Roboto"/>
                <a:sym typeface="Roboto"/>
              </a:rPr>
              <a:t> with Shared Data Experience</a:t>
            </a:r>
            <a:endParaRPr b="0" i="0" sz="1100" u="none" cap="none" strike="noStrike">
              <a:solidFill>
                <a:srgbClr val="B4B4B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57" name="Google Shape;657;p55"/>
          <p:cNvSpPr txBox="1"/>
          <p:nvPr>
            <p:ph type="title"/>
          </p:nvPr>
        </p:nvSpPr>
        <p:spPr>
          <a:xfrm>
            <a:off x="515508" y="1029353"/>
            <a:ext cx="21966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ato"/>
              <a:buNone/>
            </a:pPr>
            <a:r>
              <a:rPr b="0" i="0" lang="en" sz="24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CLOUDERA ALTUS  </a:t>
            </a:r>
            <a:endParaRPr b="0" i="0" sz="11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58" name="Google Shape;658;p55"/>
          <p:cNvSpPr txBox="1"/>
          <p:nvPr/>
        </p:nvSpPr>
        <p:spPr>
          <a:xfrm>
            <a:off x="9851352" y="2147024"/>
            <a:ext cx="255900" cy="14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fld id="{00000000-1234-1234-1234-123412341234}" type="slidenum">
              <a:rPr b="0" i="0" lang="en" sz="700" u="none" cap="none" strike="noStrike">
                <a:solidFill>
                  <a:srgbClr val="7B7B7B"/>
                </a:solidFill>
                <a:latin typeface="Roboto Light"/>
                <a:ea typeface="Roboto Light"/>
                <a:cs typeface="Roboto Light"/>
                <a:sym typeface="Roboto Light"/>
              </a:rPr>
              <a:t>‹#›</a:t>
            </a:fld>
            <a:endParaRPr b="0" i="0" sz="700" u="none" cap="none" strike="noStrike">
              <a:solidFill>
                <a:srgbClr val="7B7B7B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grpSp>
        <p:nvGrpSpPr>
          <p:cNvPr id="659" name="Google Shape;659;p55"/>
          <p:cNvGrpSpPr/>
          <p:nvPr/>
        </p:nvGrpSpPr>
        <p:grpSpPr>
          <a:xfrm>
            <a:off x="5427736" y="827697"/>
            <a:ext cx="1367423" cy="905228"/>
            <a:chOff x="7507470" y="1766488"/>
            <a:chExt cx="1818139" cy="1203600"/>
          </a:xfrm>
        </p:grpSpPr>
        <p:grpSp>
          <p:nvGrpSpPr>
            <p:cNvPr id="660" name="Google Shape;660;p55"/>
            <p:cNvGrpSpPr/>
            <p:nvPr/>
          </p:nvGrpSpPr>
          <p:grpSpPr>
            <a:xfrm>
              <a:off x="7507470" y="1766488"/>
              <a:ext cx="1818139" cy="1203600"/>
              <a:chOff x="8746715" y="5234528"/>
              <a:chExt cx="1818139" cy="1203600"/>
            </a:xfrm>
          </p:grpSpPr>
          <p:grpSp>
            <p:nvGrpSpPr>
              <p:cNvPr id="661" name="Google Shape;661;p55"/>
              <p:cNvGrpSpPr/>
              <p:nvPr/>
            </p:nvGrpSpPr>
            <p:grpSpPr>
              <a:xfrm>
                <a:off x="8752877" y="5240050"/>
                <a:ext cx="1811978" cy="1197893"/>
                <a:chOff x="5395676" y="2301848"/>
                <a:chExt cx="1400400" cy="925800"/>
              </a:xfrm>
            </p:grpSpPr>
            <p:sp>
              <p:nvSpPr>
                <p:cNvPr id="662" name="Google Shape;662;p55"/>
                <p:cNvSpPr/>
                <p:nvPr/>
              </p:nvSpPr>
              <p:spPr>
                <a:xfrm>
                  <a:off x="5698387" y="2335715"/>
                  <a:ext cx="573600" cy="6444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900"/>
                    <a:buFont typeface="Roboto"/>
                    <a:buNone/>
                  </a:pPr>
                  <a:r>
                    <a:t/>
                  </a:r>
                  <a:endParaRPr b="0" i="0" sz="900" u="none" cap="none" strike="noStrike">
                    <a:solidFill>
                      <a:schemeClr val="lt1"/>
                    </a:solidFill>
                    <a:latin typeface="Roboto Light"/>
                    <a:ea typeface="Roboto Light"/>
                    <a:cs typeface="Roboto Light"/>
                    <a:sym typeface="Roboto Light"/>
                  </a:endParaRPr>
                </a:p>
              </p:txBody>
            </p:sp>
            <p:sp>
              <p:nvSpPr>
                <p:cNvPr id="663" name="Google Shape;663;p55"/>
                <p:cNvSpPr/>
                <p:nvPr/>
              </p:nvSpPr>
              <p:spPr>
                <a:xfrm>
                  <a:off x="5445439" y="2698693"/>
                  <a:ext cx="860400" cy="5073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900"/>
                    <a:buFont typeface="Roboto"/>
                    <a:buNone/>
                  </a:pPr>
                  <a:r>
                    <a:t/>
                  </a:r>
                  <a:endParaRPr b="0" i="0" sz="900" u="none" cap="none" strike="noStrike">
                    <a:solidFill>
                      <a:schemeClr val="lt1"/>
                    </a:solidFill>
                    <a:latin typeface="Roboto Light"/>
                    <a:ea typeface="Roboto Light"/>
                    <a:cs typeface="Roboto Light"/>
                    <a:sym typeface="Roboto Light"/>
                  </a:endParaRPr>
                </a:p>
              </p:txBody>
            </p:sp>
            <p:sp>
              <p:nvSpPr>
                <p:cNvPr id="664" name="Google Shape;664;p55"/>
                <p:cNvSpPr/>
                <p:nvPr/>
              </p:nvSpPr>
              <p:spPr>
                <a:xfrm>
                  <a:off x="6004190" y="2506408"/>
                  <a:ext cx="573600" cy="5073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900"/>
                    <a:buFont typeface="Roboto"/>
                    <a:buNone/>
                  </a:pPr>
                  <a:r>
                    <a:t/>
                  </a:r>
                  <a:endParaRPr b="0" i="0" sz="900" u="none" cap="none" strike="noStrike">
                    <a:solidFill>
                      <a:schemeClr val="lt1"/>
                    </a:solidFill>
                    <a:latin typeface="Roboto Light"/>
                    <a:ea typeface="Roboto Light"/>
                    <a:cs typeface="Roboto Light"/>
                    <a:sym typeface="Roboto Light"/>
                  </a:endParaRPr>
                </a:p>
              </p:txBody>
            </p:sp>
            <p:sp>
              <p:nvSpPr>
                <p:cNvPr id="665" name="Google Shape;665;p55"/>
                <p:cNvSpPr/>
                <p:nvPr/>
              </p:nvSpPr>
              <p:spPr>
                <a:xfrm>
                  <a:off x="5970326" y="2659018"/>
                  <a:ext cx="743100" cy="5073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900"/>
                    <a:buFont typeface="Roboto"/>
                    <a:buNone/>
                  </a:pPr>
                  <a:r>
                    <a:t/>
                  </a:r>
                  <a:endParaRPr b="0" i="0" sz="900" u="none" cap="none" strike="noStrike">
                    <a:solidFill>
                      <a:schemeClr val="lt1"/>
                    </a:solidFill>
                    <a:latin typeface="Roboto Light"/>
                    <a:ea typeface="Roboto Light"/>
                    <a:cs typeface="Roboto Light"/>
                    <a:sym typeface="Roboto Light"/>
                  </a:endParaRPr>
                </a:p>
              </p:txBody>
            </p:sp>
            <p:sp>
              <p:nvSpPr>
                <p:cNvPr id="666" name="Google Shape;666;p55"/>
                <p:cNvSpPr/>
                <p:nvPr/>
              </p:nvSpPr>
              <p:spPr>
                <a:xfrm>
                  <a:off x="5395676" y="2301848"/>
                  <a:ext cx="1400400" cy="925800"/>
                </a:xfrm>
                <a:custGeom>
                  <a:rect b="b" l="l" r="r" t="t"/>
                  <a:pathLst>
                    <a:path extrusionOk="0" h="120000" w="120000">
                      <a:moveTo>
                        <a:pt x="66961" y="29050"/>
                      </a:moveTo>
                      <a:lnTo>
                        <a:pt x="71307" y="41005"/>
                      </a:lnTo>
                      <a:lnTo>
                        <a:pt x="78600" y="32849"/>
                      </a:lnTo>
                      <a:cubicBezTo>
                        <a:pt x="80000" y="31284"/>
                        <a:pt x="81915" y="30279"/>
                        <a:pt x="83756" y="30279"/>
                      </a:cubicBezTo>
                      <a:cubicBezTo>
                        <a:pt x="88324" y="30279"/>
                        <a:pt x="92081" y="35307"/>
                        <a:pt x="92081" y="42011"/>
                      </a:cubicBezTo>
                      <a:cubicBezTo>
                        <a:pt x="92081" y="42905"/>
                        <a:pt x="92081" y="43575"/>
                        <a:pt x="91860" y="44469"/>
                      </a:cubicBezTo>
                      <a:lnTo>
                        <a:pt x="89797" y="57094"/>
                      </a:lnTo>
                      <a:lnTo>
                        <a:pt x="98342" y="58994"/>
                      </a:lnTo>
                      <a:cubicBezTo>
                        <a:pt x="106224" y="60893"/>
                        <a:pt x="111823" y="70949"/>
                        <a:pt x="111823" y="83240"/>
                      </a:cubicBezTo>
                      <a:cubicBezTo>
                        <a:pt x="111823" y="95865"/>
                        <a:pt x="105414" y="106592"/>
                        <a:pt x="97090" y="107932"/>
                      </a:cubicBezTo>
                      <a:lnTo>
                        <a:pt x="96427" y="107932"/>
                      </a:lnTo>
                      <a:lnTo>
                        <a:pt x="34696" y="107932"/>
                      </a:lnTo>
                      <a:lnTo>
                        <a:pt x="26813" y="107932"/>
                      </a:lnTo>
                      <a:lnTo>
                        <a:pt x="22246" y="107932"/>
                      </a:lnTo>
                      <a:cubicBezTo>
                        <a:pt x="13922" y="106927"/>
                        <a:pt x="7513" y="96201"/>
                        <a:pt x="7513" y="83240"/>
                      </a:cubicBezTo>
                      <a:cubicBezTo>
                        <a:pt x="7513" y="71284"/>
                        <a:pt x="13112" y="61229"/>
                        <a:pt x="20773" y="58994"/>
                      </a:cubicBezTo>
                      <a:lnTo>
                        <a:pt x="27845" y="57094"/>
                      </a:lnTo>
                      <a:lnTo>
                        <a:pt x="27255" y="46368"/>
                      </a:lnTo>
                      <a:lnTo>
                        <a:pt x="27255" y="44134"/>
                      </a:lnTo>
                      <a:cubicBezTo>
                        <a:pt x="27255" y="26480"/>
                        <a:pt x="36758" y="12067"/>
                        <a:pt x="48397" y="12067"/>
                      </a:cubicBezTo>
                      <a:cubicBezTo>
                        <a:pt x="56132" y="12067"/>
                        <a:pt x="63425" y="18659"/>
                        <a:pt x="66961" y="29050"/>
                      </a:cubicBezTo>
                      <a:close/>
                      <a:moveTo>
                        <a:pt x="48397" y="0"/>
                      </a:moveTo>
                      <a:cubicBezTo>
                        <a:pt x="32412" y="0"/>
                        <a:pt x="19521" y="19888"/>
                        <a:pt x="19521" y="44134"/>
                      </a:cubicBezTo>
                      <a:cubicBezTo>
                        <a:pt x="19521" y="45139"/>
                        <a:pt x="19521" y="46368"/>
                        <a:pt x="19742" y="47374"/>
                      </a:cubicBezTo>
                      <a:cubicBezTo>
                        <a:pt x="8545" y="50502"/>
                        <a:pt x="0" y="65363"/>
                        <a:pt x="0" y="83240"/>
                      </a:cubicBezTo>
                      <a:cubicBezTo>
                        <a:pt x="0" y="102569"/>
                        <a:pt x="9797" y="118324"/>
                        <a:pt x="22246" y="119888"/>
                      </a:cubicBezTo>
                      <a:lnTo>
                        <a:pt x="27255" y="119888"/>
                      </a:lnTo>
                      <a:lnTo>
                        <a:pt x="96427" y="119888"/>
                      </a:lnTo>
                      <a:lnTo>
                        <a:pt x="97679" y="119888"/>
                      </a:lnTo>
                      <a:cubicBezTo>
                        <a:pt x="110202" y="118324"/>
                        <a:pt x="119926" y="102569"/>
                        <a:pt x="119926" y="83240"/>
                      </a:cubicBezTo>
                      <a:cubicBezTo>
                        <a:pt x="119926" y="65027"/>
                        <a:pt x="111233" y="49832"/>
                        <a:pt x="99594" y="47039"/>
                      </a:cubicBezTo>
                      <a:cubicBezTo>
                        <a:pt x="99815" y="45474"/>
                        <a:pt x="99963" y="43575"/>
                        <a:pt x="99963" y="41675"/>
                      </a:cubicBezTo>
                      <a:cubicBezTo>
                        <a:pt x="99963" y="28715"/>
                        <a:pt x="92744" y="17988"/>
                        <a:pt x="83756" y="17988"/>
                      </a:cubicBezTo>
                      <a:cubicBezTo>
                        <a:pt x="80000" y="17988"/>
                        <a:pt x="76685" y="19888"/>
                        <a:pt x="74033" y="22793"/>
                      </a:cubicBezTo>
                      <a:cubicBezTo>
                        <a:pt x="69023" y="9497"/>
                        <a:pt x="59447" y="0"/>
                        <a:pt x="48397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23325" lIns="46650" spcFirstLastPara="1" rIns="46650" wrap="square" tIns="233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900"/>
                    <a:buFont typeface="Roboto"/>
                    <a:buNone/>
                  </a:pPr>
                  <a:r>
                    <a:t/>
                  </a:r>
                  <a:endParaRPr b="0" i="0" sz="9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667" name="Google Shape;667;p55"/>
              <p:cNvSpPr/>
              <p:nvPr/>
            </p:nvSpPr>
            <p:spPr>
              <a:xfrm>
                <a:off x="8746715" y="5234528"/>
                <a:ext cx="1804500" cy="1203600"/>
              </a:xfrm>
              <a:custGeom>
                <a:rect b="b" l="l" r="r" t="t"/>
                <a:pathLst>
                  <a:path extrusionOk="0" h="120000" w="120000">
                    <a:moveTo>
                      <a:pt x="66642" y="29050"/>
                    </a:moveTo>
                    <a:lnTo>
                      <a:pt x="71045" y="41005"/>
                    </a:lnTo>
                    <a:lnTo>
                      <a:pt x="78238" y="32849"/>
                    </a:lnTo>
                    <a:cubicBezTo>
                      <a:pt x="79706" y="31284"/>
                      <a:pt x="81614" y="30279"/>
                      <a:pt x="83449" y="30279"/>
                    </a:cubicBezTo>
                    <a:cubicBezTo>
                      <a:pt x="88000" y="30279"/>
                      <a:pt x="91743" y="35307"/>
                      <a:pt x="91743" y="42011"/>
                    </a:cubicBezTo>
                    <a:cubicBezTo>
                      <a:pt x="91743" y="42905"/>
                      <a:pt x="91743" y="43575"/>
                      <a:pt x="91522" y="44469"/>
                    </a:cubicBezTo>
                    <a:lnTo>
                      <a:pt x="89467" y="57094"/>
                    </a:lnTo>
                    <a:lnTo>
                      <a:pt x="97981" y="58994"/>
                    </a:lnTo>
                    <a:cubicBezTo>
                      <a:pt x="105834" y="60893"/>
                      <a:pt x="111412" y="70949"/>
                      <a:pt x="111412" y="83240"/>
                    </a:cubicBezTo>
                    <a:cubicBezTo>
                      <a:pt x="111412" y="95865"/>
                      <a:pt x="104954" y="106592"/>
                      <a:pt x="96733" y="107821"/>
                    </a:cubicBezTo>
                    <a:lnTo>
                      <a:pt x="95853" y="107821"/>
                    </a:lnTo>
                    <a:lnTo>
                      <a:pt x="34568" y="107821"/>
                    </a:lnTo>
                    <a:lnTo>
                      <a:pt x="26715" y="107821"/>
                    </a:lnTo>
                    <a:lnTo>
                      <a:pt x="22165" y="107821"/>
                    </a:lnTo>
                    <a:cubicBezTo>
                      <a:pt x="13871" y="106927"/>
                      <a:pt x="7412" y="96201"/>
                      <a:pt x="7412" y="83240"/>
                    </a:cubicBezTo>
                    <a:cubicBezTo>
                      <a:pt x="7412" y="71284"/>
                      <a:pt x="12990" y="61229"/>
                      <a:pt x="20697" y="58994"/>
                    </a:cubicBezTo>
                    <a:lnTo>
                      <a:pt x="27743" y="57094"/>
                    </a:lnTo>
                    <a:lnTo>
                      <a:pt x="27082" y="46368"/>
                    </a:lnTo>
                    <a:lnTo>
                      <a:pt x="27082" y="44134"/>
                    </a:lnTo>
                    <a:cubicBezTo>
                      <a:pt x="27082" y="26480"/>
                      <a:pt x="36623" y="11955"/>
                      <a:pt x="48220" y="11955"/>
                    </a:cubicBezTo>
                    <a:cubicBezTo>
                      <a:pt x="55926" y="11955"/>
                      <a:pt x="63119" y="18659"/>
                      <a:pt x="66642" y="29050"/>
                    </a:cubicBezTo>
                    <a:close/>
                    <a:moveTo>
                      <a:pt x="48220" y="0"/>
                    </a:moveTo>
                    <a:cubicBezTo>
                      <a:pt x="32293" y="0"/>
                      <a:pt x="19449" y="19888"/>
                      <a:pt x="19449" y="44134"/>
                    </a:cubicBezTo>
                    <a:cubicBezTo>
                      <a:pt x="19449" y="45139"/>
                      <a:pt x="19449" y="46368"/>
                      <a:pt x="19669" y="47374"/>
                    </a:cubicBezTo>
                    <a:cubicBezTo>
                      <a:pt x="8440" y="50502"/>
                      <a:pt x="0" y="65251"/>
                      <a:pt x="0" y="83240"/>
                    </a:cubicBezTo>
                    <a:cubicBezTo>
                      <a:pt x="0" y="102458"/>
                      <a:pt x="9688" y="118212"/>
                      <a:pt x="22165" y="119888"/>
                    </a:cubicBezTo>
                    <a:lnTo>
                      <a:pt x="27082" y="119888"/>
                    </a:lnTo>
                    <a:lnTo>
                      <a:pt x="96513" y="119888"/>
                    </a:lnTo>
                    <a:lnTo>
                      <a:pt x="97761" y="119888"/>
                    </a:lnTo>
                    <a:cubicBezTo>
                      <a:pt x="110165" y="118212"/>
                      <a:pt x="119926" y="102458"/>
                      <a:pt x="119926" y="83240"/>
                    </a:cubicBezTo>
                    <a:cubicBezTo>
                      <a:pt x="119926" y="65027"/>
                      <a:pt x="111192" y="49832"/>
                      <a:pt x="99596" y="47039"/>
                    </a:cubicBezTo>
                    <a:cubicBezTo>
                      <a:pt x="99816" y="45474"/>
                      <a:pt x="100036" y="43575"/>
                      <a:pt x="100036" y="41675"/>
                    </a:cubicBezTo>
                    <a:cubicBezTo>
                      <a:pt x="100036" y="28715"/>
                      <a:pt x="92770" y="17988"/>
                      <a:pt x="83889" y="17988"/>
                    </a:cubicBezTo>
                    <a:cubicBezTo>
                      <a:pt x="80146" y="17988"/>
                      <a:pt x="76844" y="19888"/>
                      <a:pt x="74128" y="22681"/>
                    </a:cubicBezTo>
                    <a:cubicBezTo>
                      <a:pt x="68770" y="9497"/>
                      <a:pt x="59229" y="0"/>
                      <a:pt x="4822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762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7475" lIns="35000" spcFirstLastPara="1" rIns="35000" wrap="square" tIns="17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900"/>
                  <a:buFont typeface="Roboto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668" name="Google Shape;668;p55"/>
            <p:cNvSpPr txBox="1"/>
            <p:nvPr/>
          </p:nvSpPr>
          <p:spPr>
            <a:xfrm>
              <a:off x="7603239" y="2582129"/>
              <a:ext cx="1592400" cy="26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chemeClr val="accent1"/>
                  </a:solidFill>
                  <a:latin typeface="Roboto"/>
                  <a:ea typeface="Roboto"/>
                  <a:cs typeface="Roboto"/>
                  <a:sym typeface="Roboto"/>
                </a:rPr>
                <a:t>DATA ENGINEERING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69" name="Google Shape;669;p55"/>
          <p:cNvGrpSpPr/>
          <p:nvPr/>
        </p:nvGrpSpPr>
        <p:grpSpPr>
          <a:xfrm>
            <a:off x="6819244" y="830294"/>
            <a:ext cx="1359468" cy="902700"/>
            <a:chOff x="9645424" y="1715139"/>
            <a:chExt cx="1812624" cy="1203600"/>
          </a:xfrm>
        </p:grpSpPr>
        <p:grpSp>
          <p:nvGrpSpPr>
            <p:cNvPr id="670" name="Google Shape;670;p55"/>
            <p:cNvGrpSpPr/>
            <p:nvPr/>
          </p:nvGrpSpPr>
          <p:grpSpPr>
            <a:xfrm>
              <a:off x="9645424" y="1715139"/>
              <a:ext cx="1812624" cy="1203600"/>
              <a:chOff x="8752879" y="5234528"/>
              <a:chExt cx="1812624" cy="1203600"/>
            </a:xfrm>
          </p:grpSpPr>
          <p:sp>
            <p:nvSpPr>
              <p:cNvPr id="671" name="Google Shape;671;p55"/>
              <p:cNvSpPr/>
              <p:nvPr/>
            </p:nvSpPr>
            <p:spPr>
              <a:xfrm>
                <a:off x="8752879" y="5240052"/>
                <a:ext cx="1812000" cy="1197900"/>
              </a:xfrm>
              <a:custGeom>
                <a:rect b="b" l="l" r="r" t="t"/>
                <a:pathLst>
                  <a:path extrusionOk="0" h="120000" w="120000">
                    <a:moveTo>
                      <a:pt x="66961" y="29050"/>
                    </a:moveTo>
                    <a:lnTo>
                      <a:pt x="71307" y="41005"/>
                    </a:lnTo>
                    <a:lnTo>
                      <a:pt x="78600" y="32849"/>
                    </a:lnTo>
                    <a:cubicBezTo>
                      <a:pt x="80000" y="31284"/>
                      <a:pt x="81915" y="30279"/>
                      <a:pt x="83756" y="30279"/>
                    </a:cubicBezTo>
                    <a:cubicBezTo>
                      <a:pt x="88324" y="30279"/>
                      <a:pt x="92081" y="35307"/>
                      <a:pt x="92081" y="42011"/>
                    </a:cubicBezTo>
                    <a:cubicBezTo>
                      <a:pt x="92081" y="42905"/>
                      <a:pt x="92081" y="43575"/>
                      <a:pt x="91860" y="44469"/>
                    </a:cubicBezTo>
                    <a:lnTo>
                      <a:pt x="89797" y="57094"/>
                    </a:lnTo>
                    <a:lnTo>
                      <a:pt x="98342" y="58994"/>
                    </a:lnTo>
                    <a:cubicBezTo>
                      <a:pt x="106224" y="60893"/>
                      <a:pt x="111823" y="70949"/>
                      <a:pt x="111823" y="83240"/>
                    </a:cubicBezTo>
                    <a:cubicBezTo>
                      <a:pt x="111823" y="95865"/>
                      <a:pt x="105414" y="106592"/>
                      <a:pt x="97090" y="107932"/>
                    </a:cubicBezTo>
                    <a:lnTo>
                      <a:pt x="96427" y="107932"/>
                    </a:lnTo>
                    <a:lnTo>
                      <a:pt x="34696" y="107932"/>
                    </a:lnTo>
                    <a:lnTo>
                      <a:pt x="26813" y="107932"/>
                    </a:lnTo>
                    <a:lnTo>
                      <a:pt x="22246" y="107932"/>
                    </a:lnTo>
                    <a:cubicBezTo>
                      <a:pt x="13922" y="106927"/>
                      <a:pt x="7513" y="96201"/>
                      <a:pt x="7513" y="83240"/>
                    </a:cubicBezTo>
                    <a:cubicBezTo>
                      <a:pt x="7513" y="71284"/>
                      <a:pt x="13112" y="61229"/>
                      <a:pt x="20773" y="58994"/>
                    </a:cubicBezTo>
                    <a:lnTo>
                      <a:pt x="27845" y="57094"/>
                    </a:lnTo>
                    <a:lnTo>
                      <a:pt x="27255" y="46368"/>
                    </a:lnTo>
                    <a:lnTo>
                      <a:pt x="27255" y="44134"/>
                    </a:lnTo>
                    <a:cubicBezTo>
                      <a:pt x="27255" y="26480"/>
                      <a:pt x="36758" y="12067"/>
                      <a:pt x="48397" y="12067"/>
                    </a:cubicBezTo>
                    <a:cubicBezTo>
                      <a:pt x="56132" y="12067"/>
                      <a:pt x="63425" y="18659"/>
                      <a:pt x="66961" y="29050"/>
                    </a:cubicBezTo>
                    <a:close/>
                    <a:moveTo>
                      <a:pt x="48397" y="0"/>
                    </a:moveTo>
                    <a:cubicBezTo>
                      <a:pt x="32412" y="0"/>
                      <a:pt x="19521" y="19888"/>
                      <a:pt x="19521" y="44134"/>
                    </a:cubicBezTo>
                    <a:cubicBezTo>
                      <a:pt x="19521" y="45139"/>
                      <a:pt x="19521" y="46368"/>
                      <a:pt x="19742" y="47374"/>
                    </a:cubicBezTo>
                    <a:cubicBezTo>
                      <a:pt x="8545" y="50502"/>
                      <a:pt x="0" y="65363"/>
                      <a:pt x="0" y="83240"/>
                    </a:cubicBezTo>
                    <a:cubicBezTo>
                      <a:pt x="0" y="102569"/>
                      <a:pt x="9797" y="118324"/>
                      <a:pt x="22246" y="119888"/>
                    </a:cubicBezTo>
                    <a:lnTo>
                      <a:pt x="27255" y="119888"/>
                    </a:lnTo>
                    <a:lnTo>
                      <a:pt x="96427" y="119888"/>
                    </a:lnTo>
                    <a:lnTo>
                      <a:pt x="97679" y="119888"/>
                    </a:lnTo>
                    <a:cubicBezTo>
                      <a:pt x="110202" y="118324"/>
                      <a:pt x="119926" y="102569"/>
                      <a:pt x="119926" y="83240"/>
                    </a:cubicBezTo>
                    <a:cubicBezTo>
                      <a:pt x="119926" y="65027"/>
                      <a:pt x="111233" y="49832"/>
                      <a:pt x="99594" y="47039"/>
                    </a:cubicBezTo>
                    <a:cubicBezTo>
                      <a:pt x="99815" y="45474"/>
                      <a:pt x="99963" y="43575"/>
                      <a:pt x="99963" y="41675"/>
                    </a:cubicBezTo>
                    <a:cubicBezTo>
                      <a:pt x="99963" y="28715"/>
                      <a:pt x="92744" y="17988"/>
                      <a:pt x="83756" y="17988"/>
                    </a:cubicBezTo>
                    <a:cubicBezTo>
                      <a:pt x="80000" y="17988"/>
                      <a:pt x="76685" y="19888"/>
                      <a:pt x="74033" y="22793"/>
                    </a:cubicBezTo>
                    <a:cubicBezTo>
                      <a:pt x="69023" y="9497"/>
                      <a:pt x="59447" y="0"/>
                      <a:pt x="4839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23325" lIns="46650" spcFirstLastPara="1" rIns="46650" wrap="square" tIns="233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900"/>
                  <a:buFont typeface="Roboto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2" name="Google Shape;672;p55"/>
              <p:cNvSpPr/>
              <p:nvPr/>
            </p:nvSpPr>
            <p:spPr>
              <a:xfrm>
                <a:off x="8761003" y="5234528"/>
                <a:ext cx="1804500" cy="1203600"/>
              </a:xfrm>
              <a:custGeom>
                <a:rect b="b" l="l" r="r" t="t"/>
                <a:pathLst>
                  <a:path extrusionOk="0" h="120000" w="120000">
                    <a:moveTo>
                      <a:pt x="66642" y="29050"/>
                    </a:moveTo>
                    <a:lnTo>
                      <a:pt x="71045" y="41005"/>
                    </a:lnTo>
                    <a:lnTo>
                      <a:pt x="78238" y="32849"/>
                    </a:lnTo>
                    <a:cubicBezTo>
                      <a:pt x="79706" y="31284"/>
                      <a:pt x="81614" y="30279"/>
                      <a:pt x="83449" y="30279"/>
                    </a:cubicBezTo>
                    <a:cubicBezTo>
                      <a:pt x="88000" y="30279"/>
                      <a:pt x="91743" y="35307"/>
                      <a:pt x="91743" y="42011"/>
                    </a:cubicBezTo>
                    <a:cubicBezTo>
                      <a:pt x="91743" y="42905"/>
                      <a:pt x="91743" y="43575"/>
                      <a:pt x="91522" y="44469"/>
                    </a:cubicBezTo>
                    <a:lnTo>
                      <a:pt x="89467" y="57094"/>
                    </a:lnTo>
                    <a:lnTo>
                      <a:pt x="97981" y="58994"/>
                    </a:lnTo>
                    <a:cubicBezTo>
                      <a:pt x="105834" y="60893"/>
                      <a:pt x="111412" y="70949"/>
                      <a:pt x="111412" y="83240"/>
                    </a:cubicBezTo>
                    <a:cubicBezTo>
                      <a:pt x="111412" y="95865"/>
                      <a:pt x="104954" y="106592"/>
                      <a:pt x="96733" y="107821"/>
                    </a:cubicBezTo>
                    <a:lnTo>
                      <a:pt x="95853" y="107821"/>
                    </a:lnTo>
                    <a:lnTo>
                      <a:pt x="34568" y="107821"/>
                    </a:lnTo>
                    <a:lnTo>
                      <a:pt x="26715" y="107821"/>
                    </a:lnTo>
                    <a:lnTo>
                      <a:pt x="22165" y="107821"/>
                    </a:lnTo>
                    <a:cubicBezTo>
                      <a:pt x="13871" y="106927"/>
                      <a:pt x="7412" y="96201"/>
                      <a:pt x="7412" y="83240"/>
                    </a:cubicBezTo>
                    <a:cubicBezTo>
                      <a:pt x="7412" y="71284"/>
                      <a:pt x="12990" y="61229"/>
                      <a:pt x="20697" y="58994"/>
                    </a:cubicBezTo>
                    <a:lnTo>
                      <a:pt x="27743" y="57094"/>
                    </a:lnTo>
                    <a:lnTo>
                      <a:pt x="27082" y="46368"/>
                    </a:lnTo>
                    <a:lnTo>
                      <a:pt x="27082" y="44134"/>
                    </a:lnTo>
                    <a:cubicBezTo>
                      <a:pt x="27082" y="26480"/>
                      <a:pt x="36623" y="11955"/>
                      <a:pt x="48220" y="11955"/>
                    </a:cubicBezTo>
                    <a:cubicBezTo>
                      <a:pt x="55926" y="11955"/>
                      <a:pt x="63119" y="18659"/>
                      <a:pt x="66642" y="29050"/>
                    </a:cubicBezTo>
                    <a:close/>
                    <a:moveTo>
                      <a:pt x="48220" y="0"/>
                    </a:moveTo>
                    <a:cubicBezTo>
                      <a:pt x="32293" y="0"/>
                      <a:pt x="19449" y="19888"/>
                      <a:pt x="19449" y="44134"/>
                    </a:cubicBezTo>
                    <a:cubicBezTo>
                      <a:pt x="19449" y="45139"/>
                      <a:pt x="19449" y="46368"/>
                      <a:pt x="19669" y="47374"/>
                    </a:cubicBezTo>
                    <a:cubicBezTo>
                      <a:pt x="8440" y="50502"/>
                      <a:pt x="0" y="65251"/>
                      <a:pt x="0" y="83240"/>
                    </a:cubicBezTo>
                    <a:cubicBezTo>
                      <a:pt x="0" y="102458"/>
                      <a:pt x="9688" y="118212"/>
                      <a:pt x="22165" y="119888"/>
                    </a:cubicBezTo>
                    <a:lnTo>
                      <a:pt x="27082" y="119888"/>
                    </a:lnTo>
                    <a:lnTo>
                      <a:pt x="96513" y="119888"/>
                    </a:lnTo>
                    <a:lnTo>
                      <a:pt x="97761" y="119888"/>
                    </a:lnTo>
                    <a:cubicBezTo>
                      <a:pt x="110165" y="118212"/>
                      <a:pt x="119926" y="102458"/>
                      <a:pt x="119926" y="83240"/>
                    </a:cubicBezTo>
                    <a:cubicBezTo>
                      <a:pt x="119926" y="65027"/>
                      <a:pt x="111192" y="49832"/>
                      <a:pt x="99596" y="47039"/>
                    </a:cubicBezTo>
                    <a:cubicBezTo>
                      <a:pt x="99816" y="45474"/>
                      <a:pt x="100036" y="43575"/>
                      <a:pt x="100036" y="41675"/>
                    </a:cubicBezTo>
                    <a:cubicBezTo>
                      <a:pt x="100036" y="28715"/>
                      <a:pt x="92770" y="17988"/>
                      <a:pt x="83889" y="17988"/>
                    </a:cubicBezTo>
                    <a:cubicBezTo>
                      <a:pt x="80146" y="17988"/>
                      <a:pt x="76844" y="19888"/>
                      <a:pt x="74128" y="22681"/>
                    </a:cubicBezTo>
                    <a:cubicBezTo>
                      <a:pt x="68770" y="9497"/>
                      <a:pt x="59229" y="0"/>
                      <a:pt x="4822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762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7475" lIns="35000" spcFirstLastPara="1" rIns="35000" wrap="square" tIns="17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900"/>
                  <a:buFont typeface="Roboto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673" name="Google Shape;673;p55"/>
            <p:cNvSpPr txBox="1"/>
            <p:nvPr/>
          </p:nvSpPr>
          <p:spPr>
            <a:xfrm>
              <a:off x="9745304" y="2541264"/>
              <a:ext cx="1592400" cy="26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chemeClr val="accent1"/>
                  </a:solidFill>
                  <a:latin typeface="Roboto"/>
                  <a:ea typeface="Roboto"/>
                  <a:cs typeface="Roboto"/>
                  <a:sym typeface="Roboto"/>
                </a:rPr>
                <a:t>ANALYTIC DB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74" name="Google Shape;674;p55"/>
          <p:cNvGrpSpPr/>
          <p:nvPr/>
        </p:nvGrpSpPr>
        <p:grpSpPr>
          <a:xfrm>
            <a:off x="3036809" y="850751"/>
            <a:ext cx="1238114" cy="397826"/>
            <a:chOff x="4182891" y="1354249"/>
            <a:chExt cx="1650819" cy="530435"/>
          </a:xfrm>
        </p:grpSpPr>
        <p:sp>
          <p:nvSpPr>
            <p:cNvPr id="675" name="Google Shape;675;p55"/>
            <p:cNvSpPr txBox="1"/>
            <p:nvPr/>
          </p:nvSpPr>
          <p:spPr>
            <a:xfrm>
              <a:off x="4182891" y="1361484"/>
              <a:ext cx="14139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n" sz="1100" u="none" cap="none" strike="noStrike">
                  <a:solidFill>
                    <a:schemeClr val="accent1"/>
                  </a:solidFill>
                  <a:latin typeface="Roboto"/>
                  <a:ea typeface="Roboto"/>
                  <a:cs typeface="Roboto"/>
                  <a:sym typeface="Roboto"/>
                </a:rPr>
                <a:t>MULTI</a:t>
              </a:r>
              <a:br>
                <a:rPr b="0" i="0" lang="en" sz="1100" u="none" cap="none" strike="noStrike">
                  <a:solidFill>
                    <a:schemeClr val="accent1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b="0" i="0" lang="en" sz="1100" u="none" cap="none" strike="noStrike">
                  <a:solidFill>
                    <a:schemeClr val="accent1"/>
                  </a:solidFill>
                  <a:latin typeface="Roboto"/>
                  <a:ea typeface="Roboto"/>
                  <a:cs typeface="Roboto"/>
                  <a:sym typeface="Roboto"/>
                </a:rPr>
                <a:t>FUNCTION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676" name="Google Shape;676;p55"/>
            <p:cNvCxnSpPr/>
            <p:nvPr/>
          </p:nvCxnSpPr>
          <p:spPr>
            <a:xfrm flipH="1" rot="10800000">
              <a:off x="4187910" y="1354249"/>
              <a:ext cx="1645800" cy="1530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677" name="Google Shape;677;p55"/>
          <p:cNvSpPr/>
          <p:nvPr/>
        </p:nvSpPr>
        <p:spPr>
          <a:xfrm>
            <a:off x="3609761" y="1899785"/>
            <a:ext cx="5112300" cy="11763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78" name="Google Shape;678;p55"/>
          <p:cNvSpPr/>
          <p:nvPr/>
        </p:nvSpPr>
        <p:spPr>
          <a:xfrm>
            <a:off x="4914990" y="2650792"/>
            <a:ext cx="3679500" cy="2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DATA CATALOG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79" name="Google Shape;679;p55"/>
          <p:cNvCxnSpPr/>
          <p:nvPr/>
        </p:nvCxnSpPr>
        <p:spPr>
          <a:xfrm>
            <a:off x="4956080" y="2635314"/>
            <a:ext cx="36675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80" name="Google Shape;680;p55"/>
          <p:cNvSpPr/>
          <p:nvPr/>
        </p:nvSpPr>
        <p:spPr>
          <a:xfrm>
            <a:off x="5840231" y="2171630"/>
            <a:ext cx="945600" cy="4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GOVERNANCE</a:t>
            </a:r>
            <a:endParaRPr b="0" i="0" sz="10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681" name="Google Shape;681;p55"/>
          <p:cNvCxnSpPr/>
          <p:nvPr/>
        </p:nvCxnSpPr>
        <p:spPr>
          <a:xfrm flipH="1" rot="10800000">
            <a:off x="5901197" y="2164529"/>
            <a:ext cx="822900" cy="330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82" name="Google Shape;682;p55"/>
          <p:cNvSpPr/>
          <p:nvPr/>
        </p:nvSpPr>
        <p:spPr>
          <a:xfrm>
            <a:off x="4899424" y="2169232"/>
            <a:ext cx="892500" cy="3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SECURITY</a:t>
            </a:r>
            <a:endParaRPr b="0" i="0" sz="10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683" name="Google Shape;683;p55"/>
          <p:cNvCxnSpPr/>
          <p:nvPr/>
        </p:nvCxnSpPr>
        <p:spPr>
          <a:xfrm flipH="1" rot="10800000">
            <a:off x="4949848" y="2164529"/>
            <a:ext cx="822900" cy="330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84" name="Google Shape;684;p55"/>
          <p:cNvSpPr/>
          <p:nvPr/>
        </p:nvSpPr>
        <p:spPr>
          <a:xfrm>
            <a:off x="7745108" y="2173670"/>
            <a:ext cx="8784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INGEST &amp; REPLICATION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85" name="Google Shape;685;p55"/>
          <p:cNvCxnSpPr/>
          <p:nvPr/>
        </p:nvCxnSpPr>
        <p:spPr>
          <a:xfrm flipH="1" rot="10800000">
            <a:off x="7803892" y="2164169"/>
            <a:ext cx="822900" cy="330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86" name="Google Shape;686;p55"/>
          <p:cNvSpPr/>
          <p:nvPr/>
        </p:nvSpPr>
        <p:spPr>
          <a:xfrm>
            <a:off x="6795518" y="2171630"/>
            <a:ext cx="943200" cy="4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WORKLOAD MANAGEMENT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87" name="Google Shape;687;p55"/>
          <p:cNvCxnSpPr/>
          <p:nvPr/>
        </p:nvCxnSpPr>
        <p:spPr>
          <a:xfrm flipH="1" rot="10800000">
            <a:off x="6852544" y="2164529"/>
            <a:ext cx="822900" cy="330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88" name="Google Shape;688;p55"/>
          <p:cNvSpPr/>
          <p:nvPr/>
        </p:nvSpPr>
        <p:spPr>
          <a:xfrm rot="2679216">
            <a:off x="7520889" y="2955846"/>
            <a:ext cx="350873" cy="350873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89" name="Google Shape;689;p55"/>
          <p:cNvSpPr/>
          <p:nvPr/>
        </p:nvSpPr>
        <p:spPr>
          <a:xfrm rot="2677992">
            <a:off x="5814352" y="2951860"/>
            <a:ext cx="331357" cy="33135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90" name="Google Shape;690;p55"/>
          <p:cNvSpPr txBox="1"/>
          <p:nvPr/>
        </p:nvSpPr>
        <p:spPr>
          <a:xfrm>
            <a:off x="3036809" y="3344198"/>
            <a:ext cx="10605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MULTI</a:t>
            </a:r>
            <a:br>
              <a:rPr b="0" i="0" lang="en" sz="11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" sz="11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CLOUD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91" name="Google Shape;691;p55"/>
          <p:cNvGrpSpPr/>
          <p:nvPr/>
        </p:nvGrpSpPr>
        <p:grpSpPr>
          <a:xfrm>
            <a:off x="5474772" y="3276076"/>
            <a:ext cx="1003828" cy="1003828"/>
            <a:chOff x="5350324" y="4390997"/>
            <a:chExt cx="1077300" cy="1077300"/>
          </a:xfrm>
        </p:grpSpPr>
        <p:sp>
          <p:nvSpPr>
            <p:cNvPr id="692" name="Google Shape;692;p55"/>
            <p:cNvSpPr/>
            <p:nvPr/>
          </p:nvSpPr>
          <p:spPr>
            <a:xfrm>
              <a:off x="5350324" y="4390997"/>
              <a:ext cx="1077300" cy="10773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34275" lIns="68550" spcFirstLastPara="1" rIns="68550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93" name="Google Shape;693;p55"/>
            <p:cNvSpPr/>
            <p:nvPr/>
          </p:nvSpPr>
          <p:spPr>
            <a:xfrm>
              <a:off x="5434710" y="4475456"/>
              <a:ext cx="914100" cy="914100"/>
            </a:xfrm>
            <a:prstGeom prst="ellipse">
              <a:avLst/>
            </a:prstGeom>
            <a:solidFill>
              <a:schemeClr val="dk2"/>
            </a:solidFill>
            <a:ln cap="flat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50" spcFirstLastPara="1" rIns="68550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94" name="Google Shape;694;p55"/>
            <p:cNvSpPr txBox="1"/>
            <p:nvPr/>
          </p:nvSpPr>
          <p:spPr>
            <a:xfrm>
              <a:off x="5431217" y="4711249"/>
              <a:ext cx="907800" cy="39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4250" lIns="68550" spcFirstLastPara="1" rIns="68550" wrap="square" tIns="342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0" lang="en" sz="900" u="none" cap="none" strike="noStrike">
                  <a:solidFill>
                    <a:srgbClr val="29A7DE"/>
                  </a:solidFill>
                  <a:latin typeface="Roboto"/>
                  <a:ea typeface="Roboto"/>
                  <a:cs typeface="Roboto"/>
                  <a:sym typeface="Roboto"/>
                </a:rPr>
                <a:t>Amazon </a:t>
              </a:r>
              <a:br>
                <a:rPr b="0" i="0" lang="en" sz="900" u="none" cap="none" strike="noStrike">
                  <a:solidFill>
                    <a:srgbClr val="29A7DE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b="0" i="0" lang="en" sz="900" u="none" cap="none" strike="noStrike">
                  <a:solidFill>
                    <a:srgbClr val="29A7DE"/>
                  </a:solidFill>
                  <a:latin typeface="Roboto"/>
                  <a:ea typeface="Roboto"/>
                  <a:cs typeface="Roboto"/>
                  <a:sym typeface="Roboto"/>
                </a:rPr>
                <a:t>S3</a:t>
              </a:r>
              <a:endParaRPr b="0" i="0" sz="900" u="none" cap="none" strike="noStrike">
                <a:solidFill>
                  <a:srgbClr val="29A7D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cxnSp>
        <p:nvCxnSpPr>
          <p:cNvPr id="695" name="Google Shape;695;p55"/>
          <p:cNvCxnSpPr/>
          <p:nvPr/>
        </p:nvCxnSpPr>
        <p:spPr>
          <a:xfrm flipH="1" rot="10800000">
            <a:off x="3040573" y="3282757"/>
            <a:ext cx="1234500" cy="114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96" name="Google Shape;696;p55"/>
          <p:cNvSpPr/>
          <p:nvPr/>
        </p:nvSpPr>
        <p:spPr>
          <a:xfrm>
            <a:off x="5876120" y="1079023"/>
            <a:ext cx="358168" cy="358166"/>
          </a:xfrm>
          <a:custGeom>
            <a:rect b="b" l="l" r="r" t="t"/>
            <a:pathLst>
              <a:path extrusionOk="0" h="984" w="985">
                <a:moveTo>
                  <a:pt x="984" y="491"/>
                </a:moveTo>
                <a:cubicBezTo>
                  <a:pt x="984" y="532"/>
                  <a:pt x="952" y="566"/>
                  <a:pt x="907" y="569"/>
                </a:cubicBezTo>
                <a:cubicBezTo>
                  <a:pt x="895" y="627"/>
                  <a:pt x="872" y="682"/>
                  <a:pt x="837" y="732"/>
                </a:cubicBezTo>
                <a:cubicBezTo>
                  <a:pt x="851" y="745"/>
                  <a:pt x="860" y="764"/>
                  <a:pt x="860" y="786"/>
                </a:cubicBezTo>
                <a:cubicBezTo>
                  <a:pt x="860" y="827"/>
                  <a:pt x="827" y="862"/>
                  <a:pt x="784" y="862"/>
                </a:cubicBezTo>
                <a:cubicBezTo>
                  <a:pt x="763" y="862"/>
                  <a:pt x="744" y="853"/>
                  <a:pt x="729" y="838"/>
                </a:cubicBezTo>
                <a:cubicBezTo>
                  <a:pt x="678" y="872"/>
                  <a:pt x="624" y="895"/>
                  <a:pt x="566" y="905"/>
                </a:cubicBezTo>
                <a:lnTo>
                  <a:pt x="566" y="907"/>
                </a:lnTo>
                <a:cubicBezTo>
                  <a:pt x="566" y="948"/>
                  <a:pt x="531" y="983"/>
                  <a:pt x="490" y="983"/>
                </a:cubicBezTo>
                <a:cubicBezTo>
                  <a:pt x="449" y="983"/>
                  <a:pt x="414" y="949"/>
                  <a:pt x="414" y="907"/>
                </a:cubicBezTo>
                <a:lnTo>
                  <a:pt x="414" y="905"/>
                </a:lnTo>
                <a:cubicBezTo>
                  <a:pt x="354" y="894"/>
                  <a:pt x="299" y="870"/>
                  <a:pt x="251" y="838"/>
                </a:cubicBezTo>
                <a:cubicBezTo>
                  <a:pt x="238" y="853"/>
                  <a:pt x="219" y="862"/>
                  <a:pt x="197" y="862"/>
                </a:cubicBezTo>
                <a:cubicBezTo>
                  <a:pt x="156" y="862"/>
                  <a:pt x="121" y="828"/>
                  <a:pt x="121" y="786"/>
                </a:cubicBezTo>
                <a:cubicBezTo>
                  <a:pt x="121" y="764"/>
                  <a:pt x="130" y="745"/>
                  <a:pt x="143" y="732"/>
                </a:cubicBezTo>
                <a:cubicBezTo>
                  <a:pt x="109" y="684"/>
                  <a:pt x="84" y="628"/>
                  <a:pt x="73" y="567"/>
                </a:cubicBezTo>
                <a:cubicBezTo>
                  <a:pt x="32" y="566"/>
                  <a:pt x="0" y="531"/>
                  <a:pt x="0" y="491"/>
                </a:cubicBezTo>
                <a:cubicBezTo>
                  <a:pt x="0" y="450"/>
                  <a:pt x="32" y="418"/>
                  <a:pt x="71" y="416"/>
                </a:cubicBezTo>
                <a:cubicBezTo>
                  <a:pt x="82" y="353"/>
                  <a:pt x="106" y="296"/>
                  <a:pt x="140" y="246"/>
                </a:cubicBezTo>
                <a:cubicBezTo>
                  <a:pt x="128" y="233"/>
                  <a:pt x="121" y="216"/>
                  <a:pt x="121" y="197"/>
                </a:cubicBezTo>
                <a:cubicBezTo>
                  <a:pt x="121" y="156"/>
                  <a:pt x="154" y="121"/>
                  <a:pt x="197" y="121"/>
                </a:cubicBezTo>
                <a:cubicBezTo>
                  <a:pt x="214" y="121"/>
                  <a:pt x="232" y="128"/>
                  <a:pt x="245" y="138"/>
                </a:cubicBezTo>
                <a:cubicBezTo>
                  <a:pt x="296" y="103"/>
                  <a:pt x="353" y="79"/>
                  <a:pt x="415" y="67"/>
                </a:cubicBezTo>
                <a:cubicBezTo>
                  <a:pt x="420" y="29"/>
                  <a:pt x="451" y="0"/>
                  <a:pt x="491" y="0"/>
                </a:cubicBezTo>
                <a:cubicBezTo>
                  <a:pt x="530" y="0"/>
                  <a:pt x="563" y="29"/>
                  <a:pt x="567" y="67"/>
                </a:cubicBezTo>
                <a:cubicBezTo>
                  <a:pt x="628" y="79"/>
                  <a:pt x="685" y="102"/>
                  <a:pt x="738" y="138"/>
                </a:cubicBezTo>
                <a:cubicBezTo>
                  <a:pt x="751" y="127"/>
                  <a:pt x="768" y="121"/>
                  <a:pt x="786" y="121"/>
                </a:cubicBezTo>
                <a:cubicBezTo>
                  <a:pt x="827" y="121"/>
                  <a:pt x="862" y="155"/>
                  <a:pt x="862" y="197"/>
                </a:cubicBezTo>
                <a:cubicBezTo>
                  <a:pt x="862" y="216"/>
                  <a:pt x="856" y="233"/>
                  <a:pt x="844" y="246"/>
                </a:cubicBezTo>
                <a:cubicBezTo>
                  <a:pt x="879" y="297"/>
                  <a:pt x="903" y="354"/>
                  <a:pt x="913" y="416"/>
                </a:cubicBezTo>
                <a:cubicBezTo>
                  <a:pt x="952" y="418"/>
                  <a:pt x="984" y="451"/>
                  <a:pt x="984" y="491"/>
                </a:cubicBezTo>
                <a:close/>
                <a:moveTo>
                  <a:pt x="532" y="841"/>
                </a:moveTo>
                <a:cubicBezTo>
                  <a:pt x="639" y="717"/>
                  <a:pt x="730" y="573"/>
                  <a:pt x="777" y="446"/>
                </a:cubicBezTo>
                <a:cubicBezTo>
                  <a:pt x="744" y="440"/>
                  <a:pt x="706" y="436"/>
                  <a:pt x="668" y="436"/>
                </a:cubicBezTo>
                <a:cubicBezTo>
                  <a:pt x="634" y="436"/>
                  <a:pt x="598" y="439"/>
                  <a:pt x="561" y="442"/>
                </a:cubicBezTo>
                <a:cubicBezTo>
                  <a:pt x="553" y="519"/>
                  <a:pt x="538" y="599"/>
                  <a:pt x="526" y="669"/>
                </a:cubicBezTo>
                <a:cubicBezTo>
                  <a:pt x="515" y="736"/>
                  <a:pt x="504" y="795"/>
                  <a:pt x="503" y="831"/>
                </a:cubicBezTo>
                <a:cubicBezTo>
                  <a:pt x="513" y="833"/>
                  <a:pt x="523" y="835"/>
                  <a:pt x="532" y="841"/>
                </a:cubicBezTo>
                <a:close/>
                <a:moveTo>
                  <a:pt x="668" y="414"/>
                </a:moveTo>
                <a:cubicBezTo>
                  <a:pt x="700" y="414"/>
                  <a:pt x="744" y="418"/>
                  <a:pt x="784" y="426"/>
                </a:cubicBezTo>
                <a:cubicBezTo>
                  <a:pt x="803" y="367"/>
                  <a:pt x="812" y="315"/>
                  <a:pt x="808" y="270"/>
                </a:cubicBezTo>
                <a:cubicBezTo>
                  <a:pt x="802" y="271"/>
                  <a:pt x="795" y="273"/>
                  <a:pt x="787" y="273"/>
                </a:cubicBezTo>
                <a:cubicBezTo>
                  <a:pt x="746" y="273"/>
                  <a:pt x="711" y="239"/>
                  <a:pt x="711" y="197"/>
                </a:cubicBezTo>
                <a:cubicBezTo>
                  <a:pt x="711" y="190"/>
                  <a:pt x="713" y="184"/>
                  <a:pt x="714" y="176"/>
                </a:cubicBezTo>
                <a:cubicBezTo>
                  <a:pt x="671" y="171"/>
                  <a:pt x="618" y="179"/>
                  <a:pt x="558" y="198"/>
                </a:cubicBezTo>
                <a:cubicBezTo>
                  <a:pt x="566" y="241"/>
                  <a:pt x="570" y="283"/>
                  <a:pt x="570" y="316"/>
                </a:cubicBezTo>
                <a:cubicBezTo>
                  <a:pt x="570" y="348"/>
                  <a:pt x="567" y="383"/>
                  <a:pt x="564" y="420"/>
                </a:cubicBezTo>
                <a:cubicBezTo>
                  <a:pt x="599" y="417"/>
                  <a:pt x="634" y="414"/>
                  <a:pt x="668" y="414"/>
                </a:cubicBezTo>
                <a:close/>
                <a:moveTo>
                  <a:pt x="153" y="480"/>
                </a:moveTo>
                <a:cubicBezTo>
                  <a:pt x="188" y="478"/>
                  <a:pt x="246" y="468"/>
                  <a:pt x="313" y="458"/>
                </a:cubicBezTo>
                <a:cubicBezTo>
                  <a:pt x="382" y="445"/>
                  <a:pt x="462" y="432"/>
                  <a:pt x="541" y="423"/>
                </a:cubicBezTo>
                <a:cubicBezTo>
                  <a:pt x="544" y="386"/>
                  <a:pt x="547" y="350"/>
                  <a:pt x="547" y="316"/>
                </a:cubicBezTo>
                <a:cubicBezTo>
                  <a:pt x="547" y="278"/>
                  <a:pt x="542" y="239"/>
                  <a:pt x="536" y="206"/>
                </a:cubicBezTo>
                <a:cubicBezTo>
                  <a:pt x="417" y="249"/>
                  <a:pt x="274" y="335"/>
                  <a:pt x="141" y="449"/>
                </a:cubicBezTo>
                <a:cubicBezTo>
                  <a:pt x="147" y="458"/>
                  <a:pt x="152" y="468"/>
                  <a:pt x="153" y="480"/>
                </a:cubicBezTo>
                <a:close/>
                <a:moveTo>
                  <a:pt x="198" y="274"/>
                </a:moveTo>
                <a:cubicBezTo>
                  <a:pt x="184" y="274"/>
                  <a:pt x="169" y="268"/>
                  <a:pt x="157" y="264"/>
                </a:cubicBezTo>
                <a:cubicBezTo>
                  <a:pt x="127" y="311"/>
                  <a:pt x="105" y="363"/>
                  <a:pt x="95" y="420"/>
                </a:cubicBezTo>
                <a:cubicBezTo>
                  <a:pt x="106" y="423"/>
                  <a:pt x="118" y="429"/>
                  <a:pt x="127" y="436"/>
                </a:cubicBezTo>
                <a:cubicBezTo>
                  <a:pt x="262" y="319"/>
                  <a:pt x="410" y="230"/>
                  <a:pt x="534" y="187"/>
                </a:cubicBezTo>
                <a:cubicBezTo>
                  <a:pt x="531" y="173"/>
                  <a:pt x="526" y="160"/>
                  <a:pt x="523" y="149"/>
                </a:cubicBezTo>
                <a:cubicBezTo>
                  <a:pt x="513" y="152"/>
                  <a:pt x="503" y="155"/>
                  <a:pt x="493" y="155"/>
                </a:cubicBezTo>
                <a:cubicBezTo>
                  <a:pt x="455" y="155"/>
                  <a:pt x="423" y="127"/>
                  <a:pt x="417" y="90"/>
                </a:cubicBezTo>
                <a:cubicBezTo>
                  <a:pt x="360" y="101"/>
                  <a:pt x="308" y="124"/>
                  <a:pt x="261" y="156"/>
                </a:cubicBezTo>
                <a:cubicBezTo>
                  <a:pt x="270" y="168"/>
                  <a:pt x="274" y="182"/>
                  <a:pt x="274" y="198"/>
                </a:cubicBezTo>
                <a:cubicBezTo>
                  <a:pt x="274" y="239"/>
                  <a:pt x="240" y="274"/>
                  <a:pt x="198" y="274"/>
                </a:cubicBezTo>
                <a:close/>
                <a:moveTo>
                  <a:pt x="723" y="155"/>
                </a:moveTo>
                <a:cubicBezTo>
                  <a:pt x="723" y="155"/>
                  <a:pt x="723" y="155"/>
                  <a:pt x="725" y="153"/>
                </a:cubicBezTo>
                <a:cubicBezTo>
                  <a:pt x="676" y="120"/>
                  <a:pt x="624" y="98"/>
                  <a:pt x="569" y="87"/>
                </a:cubicBezTo>
                <a:cubicBezTo>
                  <a:pt x="566" y="105"/>
                  <a:pt x="555" y="121"/>
                  <a:pt x="542" y="133"/>
                </a:cubicBezTo>
                <a:cubicBezTo>
                  <a:pt x="547" y="146"/>
                  <a:pt x="551" y="160"/>
                  <a:pt x="554" y="176"/>
                </a:cubicBezTo>
                <a:cubicBezTo>
                  <a:pt x="618" y="156"/>
                  <a:pt x="676" y="147"/>
                  <a:pt x="723" y="155"/>
                </a:cubicBezTo>
                <a:close/>
                <a:moveTo>
                  <a:pt x="828" y="261"/>
                </a:moveTo>
                <a:cubicBezTo>
                  <a:pt x="834" y="305"/>
                  <a:pt x="827" y="363"/>
                  <a:pt x="805" y="430"/>
                </a:cubicBezTo>
                <a:cubicBezTo>
                  <a:pt x="821" y="433"/>
                  <a:pt x="835" y="437"/>
                  <a:pt x="850" y="442"/>
                </a:cubicBezTo>
                <a:cubicBezTo>
                  <a:pt x="860" y="430"/>
                  <a:pt x="875" y="421"/>
                  <a:pt x="891" y="417"/>
                </a:cubicBezTo>
                <a:cubicBezTo>
                  <a:pt x="882" y="360"/>
                  <a:pt x="860" y="308"/>
                  <a:pt x="828" y="261"/>
                </a:cubicBezTo>
                <a:lnTo>
                  <a:pt x="828" y="261"/>
                </a:lnTo>
                <a:close/>
                <a:moveTo>
                  <a:pt x="787" y="143"/>
                </a:moveTo>
                <a:cubicBezTo>
                  <a:pt x="757" y="143"/>
                  <a:pt x="732" y="167"/>
                  <a:pt x="732" y="198"/>
                </a:cubicBezTo>
                <a:cubicBezTo>
                  <a:pt x="732" y="228"/>
                  <a:pt x="756" y="254"/>
                  <a:pt x="787" y="254"/>
                </a:cubicBezTo>
                <a:cubicBezTo>
                  <a:pt x="817" y="254"/>
                  <a:pt x="843" y="228"/>
                  <a:pt x="843" y="198"/>
                </a:cubicBezTo>
                <a:cubicBezTo>
                  <a:pt x="843" y="167"/>
                  <a:pt x="818" y="143"/>
                  <a:pt x="787" y="143"/>
                </a:cubicBezTo>
                <a:close/>
                <a:moveTo>
                  <a:pt x="22" y="491"/>
                </a:moveTo>
                <a:cubicBezTo>
                  <a:pt x="22" y="521"/>
                  <a:pt x="46" y="547"/>
                  <a:pt x="77" y="547"/>
                </a:cubicBezTo>
                <a:cubicBezTo>
                  <a:pt x="107" y="547"/>
                  <a:pt x="133" y="521"/>
                  <a:pt x="133" y="491"/>
                </a:cubicBezTo>
                <a:cubicBezTo>
                  <a:pt x="133" y="460"/>
                  <a:pt x="107" y="436"/>
                  <a:pt x="77" y="436"/>
                </a:cubicBezTo>
                <a:cubicBezTo>
                  <a:pt x="46" y="436"/>
                  <a:pt x="22" y="461"/>
                  <a:pt x="22" y="491"/>
                </a:cubicBezTo>
                <a:close/>
                <a:moveTo>
                  <a:pt x="265" y="821"/>
                </a:moveTo>
                <a:cubicBezTo>
                  <a:pt x="312" y="852"/>
                  <a:pt x="364" y="873"/>
                  <a:pt x="418" y="887"/>
                </a:cubicBezTo>
                <a:cubicBezTo>
                  <a:pt x="427" y="859"/>
                  <a:pt x="452" y="838"/>
                  <a:pt x="481" y="834"/>
                </a:cubicBezTo>
                <a:cubicBezTo>
                  <a:pt x="483" y="796"/>
                  <a:pt x="493" y="738"/>
                  <a:pt x="504" y="669"/>
                </a:cubicBezTo>
                <a:cubicBezTo>
                  <a:pt x="516" y="602"/>
                  <a:pt x="529" y="523"/>
                  <a:pt x="538" y="448"/>
                </a:cubicBezTo>
                <a:cubicBezTo>
                  <a:pt x="462" y="456"/>
                  <a:pt x="383" y="469"/>
                  <a:pt x="316" y="481"/>
                </a:cubicBezTo>
                <a:cubicBezTo>
                  <a:pt x="248" y="493"/>
                  <a:pt x="189" y="503"/>
                  <a:pt x="152" y="504"/>
                </a:cubicBezTo>
                <a:cubicBezTo>
                  <a:pt x="147" y="535"/>
                  <a:pt x="124" y="560"/>
                  <a:pt x="95" y="567"/>
                </a:cubicBezTo>
                <a:cubicBezTo>
                  <a:pt x="106" y="623"/>
                  <a:pt x="128" y="675"/>
                  <a:pt x="160" y="720"/>
                </a:cubicBezTo>
                <a:cubicBezTo>
                  <a:pt x="172" y="714"/>
                  <a:pt x="185" y="710"/>
                  <a:pt x="198" y="710"/>
                </a:cubicBezTo>
                <a:cubicBezTo>
                  <a:pt x="239" y="710"/>
                  <a:pt x="274" y="744"/>
                  <a:pt x="274" y="786"/>
                </a:cubicBezTo>
                <a:cubicBezTo>
                  <a:pt x="274" y="798"/>
                  <a:pt x="271" y="811"/>
                  <a:pt x="265" y="821"/>
                </a:cubicBezTo>
                <a:close/>
                <a:moveTo>
                  <a:pt x="841" y="784"/>
                </a:moveTo>
                <a:cubicBezTo>
                  <a:pt x="841" y="755"/>
                  <a:pt x="816" y="729"/>
                  <a:pt x="786" y="729"/>
                </a:cubicBezTo>
                <a:cubicBezTo>
                  <a:pt x="755" y="729"/>
                  <a:pt x="730" y="753"/>
                  <a:pt x="730" y="784"/>
                </a:cubicBezTo>
                <a:cubicBezTo>
                  <a:pt x="730" y="814"/>
                  <a:pt x="755" y="840"/>
                  <a:pt x="786" y="840"/>
                </a:cubicBezTo>
                <a:cubicBezTo>
                  <a:pt x="816" y="840"/>
                  <a:pt x="841" y="815"/>
                  <a:pt x="841" y="784"/>
                </a:cubicBezTo>
                <a:close/>
                <a:moveTo>
                  <a:pt x="787" y="709"/>
                </a:moveTo>
                <a:cubicBezTo>
                  <a:pt x="800" y="709"/>
                  <a:pt x="812" y="712"/>
                  <a:pt x="825" y="717"/>
                </a:cubicBezTo>
                <a:cubicBezTo>
                  <a:pt x="857" y="671"/>
                  <a:pt x="879" y="620"/>
                  <a:pt x="891" y="564"/>
                </a:cubicBezTo>
                <a:cubicBezTo>
                  <a:pt x="859" y="556"/>
                  <a:pt x="834" y="525"/>
                  <a:pt x="834" y="490"/>
                </a:cubicBezTo>
                <a:cubicBezTo>
                  <a:pt x="834" y="478"/>
                  <a:pt x="835" y="468"/>
                  <a:pt x="840" y="459"/>
                </a:cubicBezTo>
                <a:cubicBezTo>
                  <a:pt x="827" y="455"/>
                  <a:pt x="814" y="452"/>
                  <a:pt x="799" y="449"/>
                </a:cubicBezTo>
                <a:cubicBezTo>
                  <a:pt x="757" y="567"/>
                  <a:pt x="675" y="710"/>
                  <a:pt x="551" y="854"/>
                </a:cubicBezTo>
                <a:cubicBezTo>
                  <a:pt x="557" y="863"/>
                  <a:pt x="563" y="872"/>
                  <a:pt x="566" y="882"/>
                </a:cubicBezTo>
                <a:cubicBezTo>
                  <a:pt x="621" y="872"/>
                  <a:pt x="674" y="852"/>
                  <a:pt x="720" y="819"/>
                </a:cubicBezTo>
                <a:cubicBezTo>
                  <a:pt x="714" y="809"/>
                  <a:pt x="711" y="798"/>
                  <a:pt x="711" y="784"/>
                </a:cubicBezTo>
                <a:cubicBezTo>
                  <a:pt x="711" y="744"/>
                  <a:pt x="745" y="709"/>
                  <a:pt x="787" y="709"/>
                </a:cubicBezTo>
                <a:close/>
              </a:path>
            </a:pathLst>
          </a:cu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293C4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697" name="Google Shape;697;p55"/>
          <p:cNvGrpSpPr/>
          <p:nvPr/>
        </p:nvGrpSpPr>
        <p:grpSpPr>
          <a:xfrm>
            <a:off x="7317501" y="1151760"/>
            <a:ext cx="306632" cy="290742"/>
            <a:chOff x="5281613" y="2867025"/>
            <a:chExt cx="1960562" cy="1858965"/>
          </a:xfrm>
        </p:grpSpPr>
        <p:sp>
          <p:nvSpPr>
            <p:cNvPr id="698" name="Google Shape;698;p55"/>
            <p:cNvSpPr/>
            <p:nvPr/>
          </p:nvSpPr>
          <p:spPr>
            <a:xfrm>
              <a:off x="5281613" y="2867025"/>
              <a:ext cx="344487" cy="1858965"/>
            </a:xfrm>
            <a:custGeom>
              <a:rect b="b" l="l" r="r" t="t"/>
              <a:pathLst>
                <a:path extrusionOk="0" h="5162" w="958">
                  <a:moveTo>
                    <a:pt x="528" y="1397"/>
                  </a:moveTo>
                  <a:lnTo>
                    <a:pt x="528" y="0"/>
                  </a:lnTo>
                  <a:lnTo>
                    <a:pt x="429" y="0"/>
                  </a:lnTo>
                  <a:lnTo>
                    <a:pt x="429" y="1397"/>
                  </a:lnTo>
                  <a:cubicBezTo>
                    <a:pt x="189" y="1422"/>
                    <a:pt x="0" y="1626"/>
                    <a:pt x="0" y="1874"/>
                  </a:cubicBezTo>
                  <a:cubicBezTo>
                    <a:pt x="0" y="2122"/>
                    <a:pt x="189" y="2325"/>
                    <a:pt x="429" y="2351"/>
                  </a:cubicBezTo>
                  <a:lnTo>
                    <a:pt x="429" y="5161"/>
                  </a:lnTo>
                  <a:lnTo>
                    <a:pt x="528" y="5161"/>
                  </a:lnTo>
                  <a:lnTo>
                    <a:pt x="528" y="2351"/>
                  </a:lnTo>
                  <a:cubicBezTo>
                    <a:pt x="768" y="2325"/>
                    <a:pt x="957" y="2122"/>
                    <a:pt x="957" y="1874"/>
                  </a:cubicBezTo>
                  <a:cubicBezTo>
                    <a:pt x="957" y="1628"/>
                    <a:pt x="768" y="1422"/>
                    <a:pt x="528" y="1397"/>
                  </a:cubicBezTo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bevel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rgbClr val="293C4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99" name="Google Shape;699;p55"/>
            <p:cNvSpPr/>
            <p:nvPr/>
          </p:nvSpPr>
          <p:spPr>
            <a:xfrm>
              <a:off x="5683250" y="2867025"/>
              <a:ext cx="344489" cy="1858965"/>
            </a:xfrm>
            <a:custGeom>
              <a:rect b="b" l="l" r="r" t="t"/>
              <a:pathLst>
                <a:path extrusionOk="0" h="5162" w="957">
                  <a:moveTo>
                    <a:pt x="527" y="2441"/>
                  </a:moveTo>
                  <a:lnTo>
                    <a:pt x="527" y="0"/>
                  </a:lnTo>
                  <a:lnTo>
                    <a:pt x="429" y="0"/>
                  </a:lnTo>
                  <a:lnTo>
                    <a:pt x="429" y="2441"/>
                  </a:lnTo>
                  <a:cubicBezTo>
                    <a:pt x="189" y="2467"/>
                    <a:pt x="0" y="2669"/>
                    <a:pt x="0" y="2917"/>
                  </a:cubicBezTo>
                  <a:cubicBezTo>
                    <a:pt x="0" y="3165"/>
                    <a:pt x="189" y="3369"/>
                    <a:pt x="429" y="3394"/>
                  </a:cubicBezTo>
                  <a:lnTo>
                    <a:pt x="429" y="5161"/>
                  </a:lnTo>
                  <a:lnTo>
                    <a:pt x="527" y="5161"/>
                  </a:lnTo>
                  <a:lnTo>
                    <a:pt x="527" y="3394"/>
                  </a:lnTo>
                  <a:cubicBezTo>
                    <a:pt x="767" y="3369"/>
                    <a:pt x="956" y="3165"/>
                    <a:pt x="956" y="2917"/>
                  </a:cubicBezTo>
                  <a:cubicBezTo>
                    <a:pt x="956" y="2669"/>
                    <a:pt x="767" y="2467"/>
                    <a:pt x="527" y="2441"/>
                  </a:cubicBezTo>
                  <a:close/>
                  <a:moveTo>
                    <a:pt x="477" y="3298"/>
                  </a:moveTo>
                  <a:cubicBezTo>
                    <a:pt x="268" y="3298"/>
                    <a:pt x="96" y="3126"/>
                    <a:pt x="96" y="2917"/>
                  </a:cubicBezTo>
                  <a:cubicBezTo>
                    <a:pt x="96" y="2708"/>
                    <a:pt x="269" y="2537"/>
                    <a:pt x="477" y="2537"/>
                  </a:cubicBezTo>
                  <a:cubicBezTo>
                    <a:pt x="686" y="2537"/>
                    <a:pt x="858" y="2708"/>
                    <a:pt x="858" y="2917"/>
                  </a:cubicBezTo>
                  <a:cubicBezTo>
                    <a:pt x="858" y="3129"/>
                    <a:pt x="688" y="3298"/>
                    <a:pt x="477" y="3298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bevel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rgbClr val="293C4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00" name="Google Shape;700;p55"/>
            <p:cNvSpPr/>
            <p:nvPr/>
          </p:nvSpPr>
          <p:spPr>
            <a:xfrm>
              <a:off x="6088063" y="2867025"/>
              <a:ext cx="346075" cy="1858965"/>
            </a:xfrm>
            <a:custGeom>
              <a:rect b="b" l="l" r="r" t="t"/>
              <a:pathLst>
                <a:path extrusionOk="0" h="5162" w="960">
                  <a:moveTo>
                    <a:pt x="528" y="353"/>
                  </a:moveTo>
                  <a:lnTo>
                    <a:pt x="528" y="0"/>
                  </a:lnTo>
                  <a:lnTo>
                    <a:pt x="429" y="0"/>
                  </a:lnTo>
                  <a:lnTo>
                    <a:pt x="429" y="353"/>
                  </a:lnTo>
                  <a:cubicBezTo>
                    <a:pt x="189" y="378"/>
                    <a:pt x="0" y="581"/>
                    <a:pt x="0" y="830"/>
                  </a:cubicBezTo>
                  <a:cubicBezTo>
                    <a:pt x="0" y="1078"/>
                    <a:pt x="189" y="1281"/>
                    <a:pt x="429" y="1307"/>
                  </a:cubicBezTo>
                  <a:lnTo>
                    <a:pt x="429" y="5161"/>
                  </a:lnTo>
                  <a:lnTo>
                    <a:pt x="528" y="5161"/>
                  </a:lnTo>
                  <a:lnTo>
                    <a:pt x="528" y="1307"/>
                  </a:lnTo>
                  <a:cubicBezTo>
                    <a:pt x="767" y="1281"/>
                    <a:pt x="956" y="1078"/>
                    <a:pt x="956" y="830"/>
                  </a:cubicBezTo>
                  <a:cubicBezTo>
                    <a:pt x="959" y="581"/>
                    <a:pt x="770" y="378"/>
                    <a:pt x="528" y="353"/>
                  </a:cubicBezTo>
                  <a:close/>
                  <a:moveTo>
                    <a:pt x="480" y="1211"/>
                  </a:moveTo>
                  <a:cubicBezTo>
                    <a:pt x="271" y="1211"/>
                    <a:pt x="99" y="1039"/>
                    <a:pt x="99" y="830"/>
                  </a:cubicBezTo>
                  <a:cubicBezTo>
                    <a:pt x="99" y="621"/>
                    <a:pt x="272" y="449"/>
                    <a:pt x="480" y="449"/>
                  </a:cubicBezTo>
                  <a:cubicBezTo>
                    <a:pt x="689" y="449"/>
                    <a:pt x="861" y="621"/>
                    <a:pt x="861" y="830"/>
                  </a:cubicBezTo>
                  <a:cubicBezTo>
                    <a:pt x="861" y="1039"/>
                    <a:pt x="688" y="1211"/>
                    <a:pt x="480" y="121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bevel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rgbClr val="293C4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01" name="Google Shape;701;p55"/>
            <p:cNvSpPr/>
            <p:nvPr/>
          </p:nvSpPr>
          <p:spPr>
            <a:xfrm>
              <a:off x="6491288" y="2867025"/>
              <a:ext cx="344487" cy="1858965"/>
            </a:xfrm>
            <a:custGeom>
              <a:rect b="b" l="l" r="r" t="t"/>
              <a:pathLst>
                <a:path extrusionOk="0" h="5162" w="958">
                  <a:moveTo>
                    <a:pt x="528" y="3608"/>
                  </a:moveTo>
                  <a:lnTo>
                    <a:pt x="528" y="0"/>
                  </a:lnTo>
                  <a:lnTo>
                    <a:pt x="429" y="0"/>
                  </a:lnTo>
                  <a:lnTo>
                    <a:pt x="429" y="3608"/>
                  </a:lnTo>
                  <a:cubicBezTo>
                    <a:pt x="189" y="3634"/>
                    <a:pt x="0" y="3837"/>
                    <a:pt x="0" y="4085"/>
                  </a:cubicBezTo>
                  <a:cubicBezTo>
                    <a:pt x="0" y="4334"/>
                    <a:pt x="189" y="4537"/>
                    <a:pt x="429" y="4562"/>
                  </a:cubicBezTo>
                  <a:lnTo>
                    <a:pt x="429" y="5161"/>
                  </a:lnTo>
                  <a:lnTo>
                    <a:pt x="528" y="5161"/>
                  </a:lnTo>
                  <a:lnTo>
                    <a:pt x="528" y="4562"/>
                  </a:lnTo>
                  <a:cubicBezTo>
                    <a:pt x="768" y="4537"/>
                    <a:pt x="957" y="4334"/>
                    <a:pt x="957" y="4085"/>
                  </a:cubicBezTo>
                  <a:cubicBezTo>
                    <a:pt x="957" y="3837"/>
                    <a:pt x="768" y="3634"/>
                    <a:pt x="528" y="3608"/>
                  </a:cubicBezTo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bevel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rgbClr val="293C4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02" name="Google Shape;702;p55"/>
            <p:cNvSpPr/>
            <p:nvPr/>
          </p:nvSpPr>
          <p:spPr>
            <a:xfrm>
              <a:off x="6896100" y="2868613"/>
              <a:ext cx="346075" cy="1857369"/>
            </a:xfrm>
            <a:custGeom>
              <a:rect b="b" l="l" r="r" t="t"/>
              <a:pathLst>
                <a:path extrusionOk="0" h="5159" w="961">
                  <a:moveTo>
                    <a:pt x="960" y="2303"/>
                  </a:moveTo>
                  <a:cubicBezTo>
                    <a:pt x="960" y="2054"/>
                    <a:pt x="771" y="1851"/>
                    <a:pt x="531" y="1826"/>
                  </a:cubicBezTo>
                  <a:lnTo>
                    <a:pt x="531" y="0"/>
                  </a:lnTo>
                  <a:lnTo>
                    <a:pt x="429" y="0"/>
                  </a:lnTo>
                  <a:lnTo>
                    <a:pt x="429" y="1826"/>
                  </a:lnTo>
                  <a:cubicBezTo>
                    <a:pt x="189" y="1851"/>
                    <a:pt x="0" y="2054"/>
                    <a:pt x="0" y="2303"/>
                  </a:cubicBezTo>
                  <a:cubicBezTo>
                    <a:pt x="0" y="2551"/>
                    <a:pt x="189" y="2753"/>
                    <a:pt x="429" y="2779"/>
                  </a:cubicBezTo>
                  <a:lnTo>
                    <a:pt x="429" y="5158"/>
                  </a:lnTo>
                  <a:lnTo>
                    <a:pt x="528" y="5158"/>
                  </a:lnTo>
                  <a:lnTo>
                    <a:pt x="528" y="2779"/>
                  </a:lnTo>
                  <a:cubicBezTo>
                    <a:pt x="771" y="2753"/>
                    <a:pt x="960" y="2548"/>
                    <a:pt x="960" y="2303"/>
                  </a:cubicBezTo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bevel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rgbClr val="293C4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703" name="Google Shape;703;p55"/>
          <p:cNvGrpSpPr/>
          <p:nvPr/>
        </p:nvGrpSpPr>
        <p:grpSpPr>
          <a:xfrm>
            <a:off x="7187144" y="3276076"/>
            <a:ext cx="1003828" cy="1003828"/>
            <a:chOff x="5350324" y="4390997"/>
            <a:chExt cx="1077300" cy="1077300"/>
          </a:xfrm>
        </p:grpSpPr>
        <p:sp>
          <p:nvSpPr>
            <p:cNvPr id="704" name="Google Shape;704;p55"/>
            <p:cNvSpPr/>
            <p:nvPr/>
          </p:nvSpPr>
          <p:spPr>
            <a:xfrm>
              <a:off x="5350324" y="4390997"/>
              <a:ext cx="1077300" cy="10773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34275" lIns="68550" spcFirstLastPara="1" rIns="68550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05" name="Google Shape;705;p55"/>
            <p:cNvSpPr/>
            <p:nvPr/>
          </p:nvSpPr>
          <p:spPr>
            <a:xfrm>
              <a:off x="5434710" y="4475456"/>
              <a:ext cx="914100" cy="914100"/>
            </a:xfrm>
            <a:prstGeom prst="ellipse">
              <a:avLst/>
            </a:prstGeom>
            <a:solidFill>
              <a:schemeClr val="dk2"/>
            </a:solidFill>
            <a:ln cap="flat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50" spcFirstLastPara="1" rIns="68550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06" name="Google Shape;706;p55"/>
            <p:cNvSpPr txBox="1"/>
            <p:nvPr/>
          </p:nvSpPr>
          <p:spPr>
            <a:xfrm>
              <a:off x="5431217" y="4711249"/>
              <a:ext cx="907800" cy="39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4250" lIns="68550" spcFirstLastPara="1" rIns="68550" wrap="square" tIns="342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0" lang="en" sz="900" u="none" cap="none" strike="noStrike">
                  <a:solidFill>
                    <a:srgbClr val="29A7DE"/>
                  </a:solidFill>
                  <a:latin typeface="Roboto"/>
                  <a:ea typeface="Roboto"/>
                  <a:cs typeface="Roboto"/>
                  <a:sym typeface="Roboto"/>
                </a:rPr>
                <a:t>Microsoft ADLS</a:t>
              </a:r>
              <a:endParaRPr b="0" i="0" sz="900" u="none" cap="none" strike="noStrike">
                <a:solidFill>
                  <a:srgbClr val="29A7D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pic>
        <p:nvPicPr>
          <p:cNvPr id="707" name="Google Shape;707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73041" y="1921200"/>
            <a:ext cx="1753560" cy="117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56"/>
          <p:cNvSpPr txBox="1"/>
          <p:nvPr>
            <p:ph type="title"/>
          </p:nvPr>
        </p:nvSpPr>
        <p:spPr>
          <a:xfrm>
            <a:off x="411480" y="462516"/>
            <a:ext cx="8321100" cy="417600"/>
          </a:xfrm>
          <a:prstGeom prst="rect">
            <a:avLst/>
          </a:prstGeom>
        </p:spPr>
        <p:txBody>
          <a:bodyPr anchorCtr="0" anchor="b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Cloudera Altus Architecture</a:t>
            </a:r>
            <a:endParaRPr/>
          </a:p>
        </p:txBody>
      </p:sp>
      <p:sp>
        <p:nvSpPr>
          <p:cNvPr id="714" name="Google Shape;714;p56"/>
          <p:cNvSpPr/>
          <p:nvPr/>
        </p:nvSpPr>
        <p:spPr>
          <a:xfrm>
            <a:off x="5012114" y="1377844"/>
            <a:ext cx="3455100" cy="3028800"/>
          </a:xfrm>
          <a:prstGeom prst="rect">
            <a:avLst/>
          </a:prstGeom>
          <a:solidFill>
            <a:schemeClr val="dk2">
              <a:alpha val="34900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715" name="Google Shape;715;p56"/>
          <p:cNvSpPr/>
          <p:nvPr/>
        </p:nvSpPr>
        <p:spPr>
          <a:xfrm>
            <a:off x="4869201" y="1302131"/>
            <a:ext cx="3654000" cy="31935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716" name="Google Shape;716;p56"/>
          <p:cNvSpPr/>
          <p:nvPr/>
        </p:nvSpPr>
        <p:spPr>
          <a:xfrm>
            <a:off x="5219374" y="1870950"/>
            <a:ext cx="1240200" cy="2406600"/>
          </a:xfrm>
          <a:prstGeom prst="roundRect">
            <a:avLst>
              <a:gd fmla="val 8772" name="adj"/>
            </a:avLst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717" name="Google Shape;717;p56"/>
          <p:cNvSpPr txBox="1"/>
          <p:nvPr/>
        </p:nvSpPr>
        <p:spPr>
          <a:xfrm>
            <a:off x="5740732" y="1352531"/>
            <a:ext cx="1911000" cy="2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Customer Cloud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8" name="Google Shape;718;p56"/>
          <p:cNvSpPr/>
          <p:nvPr/>
        </p:nvSpPr>
        <p:spPr>
          <a:xfrm>
            <a:off x="6863950" y="2104649"/>
            <a:ext cx="1240200" cy="21036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rgbClr val="29A7D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9" name="Google Shape;719;p56"/>
          <p:cNvSpPr txBox="1"/>
          <p:nvPr/>
        </p:nvSpPr>
        <p:spPr>
          <a:xfrm>
            <a:off x="5335900" y="1870950"/>
            <a:ext cx="1020600" cy="2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rgbClr val="F3F3F3"/>
                </a:solidFill>
              </a:rPr>
              <a:t>Comput</a:t>
            </a:r>
            <a:r>
              <a:rPr b="0" i="0" lang="en" sz="1400" u="none" cap="none" strike="noStrike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endParaRPr b="0" i="0" sz="1400" u="none" cap="none" strike="noStrike">
              <a:solidFill>
                <a:srgbClr val="F3F3F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0" name="Google Shape;720;p56"/>
          <p:cNvSpPr txBox="1"/>
          <p:nvPr/>
        </p:nvSpPr>
        <p:spPr>
          <a:xfrm>
            <a:off x="7082456" y="2180438"/>
            <a:ext cx="843600" cy="2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rPr>
              <a:t>Storage</a:t>
            </a:r>
            <a:endParaRPr b="0" i="0" sz="1400" u="none" cap="none" strike="noStrike">
              <a:solidFill>
                <a:srgbClr val="F3F3F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21" name="Google Shape;721;p56"/>
          <p:cNvCxnSpPr/>
          <p:nvPr/>
        </p:nvCxnSpPr>
        <p:spPr>
          <a:xfrm>
            <a:off x="1850119" y="2017781"/>
            <a:ext cx="670800" cy="0"/>
          </a:xfrm>
          <a:prstGeom prst="straightConnector1">
            <a:avLst/>
          </a:prstGeom>
          <a:noFill/>
          <a:ln cap="flat" cmpd="sng" w="38100">
            <a:solidFill>
              <a:srgbClr val="29A7DE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722" name="Google Shape;722;p56"/>
          <p:cNvCxnSpPr/>
          <p:nvPr/>
        </p:nvCxnSpPr>
        <p:spPr>
          <a:xfrm>
            <a:off x="1850112" y="3024094"/>
            <a:ext cx="670800" cy="0"/>
          </a:xfrm>
          <a:prstGeom prst="straightConnector1">
            <a:avLst/>
          </a:prstGeom>
          <a:noFill/>
          <a:ln cap="flat" cmpd="sng" w="38100">
            <a:solidFill>
              <a:srgbClr val="29A7DE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723" name="Google Shape;723;p56"/>
          <p:cNvCxnSpPr/>
          <p:nvPr/>
        </p:nvCxnSpPr>
        <p:spPr>
          <a:xfrm>
            <a:off x="1850112" y="4048800"/>
            <a:ext cx="670800" cy="0"/>
          </a:xfrm>
          <a:prstGeom prst="straightConnector1">
            <a:avLst/>
          </a:prstGeom>
          <a:noFill/>
          <a:ln cap="flat" cmpd="sng" w="38100">
            <a:solidFill>
              <a:srgbClr val="29A7DE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724" name="Google Shape;724;p56"/>
          <p:cNvCxnSpPr/>
          <p:nvPr/>
        </p:nvCxnSpPr>
        <p:spPr>
          <a:xfrm>
            <a:off x="3791625" y="2922488"/>
            <a:ext cx="1077600" cy="20100"/>
          </a:xfrm>
          <a:prstGeom prst="straightConnector1">
            <a:avLst/>
          </a:prstGeom>
          <a:noFill/>
          <a:ln cap="flat" cmpd="sng" w="38100">
            <a:solidFill>
              <a:srgbClr val="29A7DE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725" name="Google Shape;725;p56"/>
          <p:cNvSpPr/>
          <p:nvPr/>
        </p:nvSpPr>
        <p:spPr>
          <a:xfrm>
            <a:off x="7166419" y="2668744"/>
            <a:ext cx="741900" cy="233700"/>
          </a:xfrm>
          <a:prstGeom prst="can">
            <a:avLst>
              <a:gd fmla="val 25000" name="adj"/>
            </a:avLst>
          </a:prstGeom>
          <a:solidFill>
            <a:srgbClr val="F5F5F5"/>
          </a:solidFill>
          <a:ln cap="flat" cmpd="sng" w="9525">
            <a:solidFill>
              <a:srgbClr val="29A7D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6" name="Google Shape;726;p56"/>
          <p:cNvSpPr/>
          <p:nvPr/>
        </p:nvSpPr>
        <p:spPr>
          <a:xfrm>
            <a:off x="7166419" y="3157069"/>
            <a:ext cx="741900" cy="233700"/>
          </a:xfrm>
          <a:prstGeom prst="can">
            <a:avLst>
              <a:gd fmla="val 25000" name="adj"/>
            </a:avLst>
          </a:prstGeom>
          <a:solidFill>
            <a:srgbClr val="F5F5F5"/>
          </a:solidFill>
          <a:ln cap="flat" cmpd="sng" w="9525">
            <a:solidFill>
              <a:srgbClr val="29A7D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7" name="Google Shape;727;p56"/>
          <p:cNvSpPr/>
          <p:nvPr/>
        </p:nvSpPr>
        <p:spPr>
          <a:xfrm>
            <a:off x="7166419" y="3628838"/>
            <a:ext cx="741900" cy="233700"/>
          </a:xfrm>
          <a:prstGeom prst="can">
            <a:avLst>
              <a:gd fmla="val 25000" name="adj"/>
            </a:avLst>
          </a:prstGeom>
          <a:solidFill>
            <a:srgbClr val="F5F5F5"/>
          </a:solidFill>
          <a:ln cap="flat" cmpd="sng" w="9525">
            <a:solidFill>
              <a:srgbClr val="29A7D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28" name="Google Shape;728;p56"/>
          <p:cNvCxnSpPr/>
          <p:nvPr/>
        </p:nvCxnSpPr>
        <p:spPr>
          <a:xfrm flipH="1" rot="10800000">
            <a:off x="6384963" y="2790881"/>
            <a:ext cx="622500" cy="3900"/>
          </a:xfrm>
          <a:prstGeom prst="straightConnector1">
            <a:avLst/>
          </a:prstGeom>
          <a:noFill/>
          <a:ln cap="flat" cmpd="sng" w="38100">
            <a:solidFill>
              <a:srgbClr val="29A7DE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729" name="Google Shape;729;p56"/>
          <p:cNvCxnSpPr/>
          <p:nvPr/>
        </p:nvCxnSpPr>
        <p:spPr>
          <a:xfrm flipH="1" rot="10800000">
            <a:off x="6384975" y="3628763"/>
            <a:ext cx="622500" cy="3900"/>
          </a:xfrm>
          <a:prstGeom prst="straightConnector1">
            <a:avLst/>
          </a:prstGeom>
          <a:noFill/>
          <a:ln cap="flat" cmpd="sng" w="38100">
            <a:solidFill>
              <a:srgbClr val="29A7DE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730" name="Google Shape;730;p56"/>
          <p:cNvSpPr/>
          <p:nvPr/>
        </p:nvSpPr>
        <p:spPr>
          <a:xfrm>
            <a:off x="2551285" y="1550363"/>
            <a:ext cx="1240200" cy="28563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731" name="Google Shape;731;p56"/>
          <p:cNvSpPr txBox="1"/>
          <p:nvPr/>
        </p:nvSpPr>
        <p:spPr>
          <a:xfrm>
            <a:off x="2609541" y="2623547"/>
            <a:ext cx="1093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91425" spcFirstLastPara="1" rIns="91425" wrap="square" tIns="456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Light"/>
              <a:buNone/>
            </a:pPr>
            <a:r>
              <a:rPr b="0" i="0" lang="en" sz="10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ALTUS</a:t>
            </a:r>
            <a:endParaRPr b="0" i="0" sz="1000" u="none" cap="none" strike="noStrike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Light"/>
              <a:buNone/>
            </a:pPr>
            <a:r>
              <a:rPr b="0" i="0" lang="en" sz="10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CONTROL </a:t>
            </a:r>
            <a:endParaRPr b="0" i="0" sz="1000" u="none" cap="none" strike="noStrike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Light"/>
              <a:buNone/>
            </a:pPr>
            <a:r>
              <a:rPr b="0" i="0" lang="en" sz="10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PLANE</a:t>
            </a:r>
            <a:endParaRPr b="0" i="0" sz="1000" u="none" cap="none" strike="noStrike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732" name="Google Shape;732;p56"/>
          <p:cNvSpPr/>
          <p:nvPr/>
        </p:nvSpPr>
        <p:spPr>
          <a:xfrm>
            <a:off x="1019086" y="1714706"/>
            <a:ext cx="800700" cy="606300"/>
          </a:xfrm>
          <a:prstGeom prst="roundRect">
            <a:avLst>
              <a:gd fmla="val 8772" name="adj"/>
            </a:avLst>
          </a:prstGeom>
          <a:solidFill>
            <a:srgbClr val="66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733" name="Google Shape;733;p56"/>
          <p:cNvSpPr txBox="1"/>
          <p:nvPr/>
        </p:nvSpPr>
        <p:spPr>
          <a:xfrm>
            <a:off x="1088854" y="1869056"/>
            <a:ext cx="661200" cy="148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F5F5F5"/>
                </a:solidFill>
                <a:latin typeface="Arial"/>
                <a:ea typeface="Arial"/>
                <a:cs typeface="Arial"/>
                <a:sym typeface="Arial"/>
              </a:rPr>
              <a:t>CLI</a:t>
            </a:r>
            <a:endParaRPr b="0" i="0" sz="1100" u="none" cap="none" strike="noStrike">
              <a:solidFill>
                <a:srgbClr val="F5F5F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4" name="Google Shape;734;p56"/>
          <p:cNvSpPr/>
          <p:nvPr/>
        </p:nvSpPr>
        <p:spPr>
          <a:xfrm>
            <a:off x="1019086" y="2721019"/>
            <a:ext cx="800700" cy="606300"/>
          </a:xfrm>
          <a:prstGeom prst="roundRect">
            <a:avLst>
              <a:gd fmla="val 8772" name="adj"/>
            </a:avLst>
          </a:prstGeom>
          <a:solidFill>
            <a:srgbClr val="66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735" name="Google Shape;735;p56"/>
          <p:cNvSpPr txBox="1"/>
          <p:nvPr/>
        </p:nvSpPr>
        <p:spPr>
          <a:xfrm>
            <a:off x="1233736" y="2883591"/>
            <a:ext cx="661200" cy="148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F5F5F5"/>
                </a:solidFill>
                <a:latin typeface="Arial"/>
                <a:ea typeface="Arial"/>
                <a:cs typeface="Arial"/>
                <a:sym typeface="Arial"/>
              </a:rPr>
              <a:t>Web</a:t>
            </a:r>
            <a:endParaRPr b="0" i="0" sz="1100" u="none" cap="none" strike="noStrike">
              <a:solidFill>
                <a:srgbClr val="F5F5F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6" name="Google Shape;736;p56"/>
          <p:cNvSpPr/>
          <p:nvPr/>
        </p:nvSpPr>
        <p:spPr>
          <a:xfrm>
            <a:off x="1019086" y="3745725"/>
            <a:ext cx="800700" cy="606300"/>
          </a:xfrm>
          <a:prstGeom prst="roundRect">
            <a:avLst>
              <a:gd fmla="val 8772" name="adj"/>
            </a:avLst>
          </a:prstGeom>
          <a:solidFill>
            <a:srgbClr val="66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737" name="Google Shape;737;p56"/>
          <p:cNvSpPr txBox="1"/>
          <p:nvPr/>
        </p:nvSpPr>
        <p:spPr>
          <a:xfrm>
            <a:off x="1233736" y="3878006"/>
            <a:ext cx="661200" cy="148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F5F5F5"/>
                </a:solidFill>
                <a:latin typeface="Arial"/>
                <a:ea typeface="Arial"/>
                <a:cs typeface="Arial"/>
                <a:sym typeface="Arial"/>
              </a:rPr>
              <a:t>SDK</a:t>
            </a:r>
            <a:endParaRPr b="0" i="0" sz="1100" u="none" cap="none" strike="noStrike">
              <a:solidFill>
                <a:srgbClr val="F5F5F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8" name="Google Shape;738;p56"/>
          <p:cNvSpPr/>
          <p:nvPr/>
        </p:nvSpPr>
        <p:spPr>
          <a:xfrm>
            <a:off x="2698699" y="1661981"/>
            <a:ext cx="933900" cy="2615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739" name="Google Shape;739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89483" y="3671399"/>
            <a:ext cx="933434" cy="60608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40" name="Google Shape;740;p56"/>
          <p:cNvGrpSpPr/>
          <p:nvPr/>
        </p:nvGrpSpPr>
        <p:grpSpPr>
          <a:xfrm>
            <a:off x="5356161" y="3266737"/>
            <a:ext cx="1020568" cy="898351"/>
            <a:chOff x="4793259" y="3116063"/>
            <a:chExt cx="1353000" cy="1277700"/>
          </a:xfrm>
        </p:grpSpPr>
        <p:sp>
          <p:nvSpPr>
            <p:cNvPr id="741" name="Google Shape;741;p56"/>
            <p:cNvSpPr/>
            <p:nvPr/>
          </p:nvSpPr>
          <p:spPr>
            <a:xfrm>
              <a:off x="4827182" y="3116063"/>
              <a:ext cx="1271100" cy="1277700"/>
            </a:xfrm>
            <a:prstGeom prst="roundRect">
              <a:avLst>
                <a:gd fmla="val 8772" name="adj"/>
              </a:avLst>
            </a:prstGeom>
            <a:solidFill>
              <a:srgbClr val="666666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Roboto Light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742" name="Google Shape;742;p56"/>
            <p:cNvSpPr txBox="1"/>
            <p:nvPr/>
          </p:nvSpPr>
          <p:spPr>
            <a:xfrm>
              <a:off x="4793259" y="3767074"/>
              <a:ext cx="1353000" cy="501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50" lIns="68550" spcFirstLastPara="1" rIns="68550" wrap="square" tIns="342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900"/>
                <a:buFont typeface="Roboto Light"/>
                <a:buNone/>
              </a:pPr>
              <a:r>
                <a:rPr b="0" i="0" lang="en" sz="900" u="none" cap="none" strike="noStrike">
                  <a:solidFill>
                    <a:schemeClr val="lt1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ALTUS ANALYTIC DATABASE</a:t>
              </a:r>
              <a:endParaRPr b="0" i="0" sz="14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pic>
          <p:nvPicPr>
            <p:cNvPr id="743" name="Google Shape;743;p5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260852" y="3283383"/>
              <a:ext cx="434249" cy="41786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44" name="Google Shape;744;p56"/>
          <p:cNvGrpSpPr/>
          <p:nvPr/>
        </p:nvGrpSpPr>
        <p:grpSpPr>
          <a:xfrm>
            <a:off x="5356264" y="2206519"/>
            <a:ext cx="1020647" cy="958275"/>
            <a:chOff x="3433439" y="3116063"/>
            <a:chExt cx="1360500" cy="1277700"/>
          </a:xfrm>
        </p:grpSpPr>
        <p:grpSp>
          <p:nvGrpSpPr>
            <p:cNvPr id="745" name="Google Shape;745;p56"/>
            <p:cNvGrpSpPr/>
            <p:nvPr/>
          </p:nvGrpSpPr>
          <p:grpSpPr>
            <a:xfrm>
              <a:off x="3433439" y="3116063"/>
              <a:ext cx="1360500" cy="1277700"/>
              <a:chOff x="3433439" y="3116063"/>
              <a:chExt cx="1360500" cy="1277700"/>
            </a:xfrm>
          </p:grpSpPr>
          <p:sp>
            <p:nvSpPr>
              <p:cNvPr id="746" name="Google Shape;746;p56"/>
              <p:cNvSpPr/>
              <p:nvPr/>
            </p:nvSpPr>
            <p:spPr>
              <a:xfrm>
                <a:off x="3456511" y="3116063"/>
                <a:ext cx="1271100" cy="1277700"/>
              </a:xfrm>
              <a:prstGeom prst="roundRect">
                <a:avLst>
                  <a:gd fmla="val 8772" name="adj"/>
                </a:avLst>
              </a:prstGeom>
              <a:solidFill>
                <a:srgbClr val="666666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Roboto Light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Roboto Light"/>
                  <a:ea typeface="Roboto Light"/>
                  <a:cs typeface="Roboto Light"/>
                  <a:sym typeface="Roboto Light"/>
                </a:endParaRPr>
              </a:p>
            </p:txBody>
          </p:sp>
          <p:sp>
            <p:nvSpPr>
              <p:cNvPr id="747" name="Google Shape;747;p56"/>
              <p:cNvSpPr txBox="1"/>
              <p:nvPr/>
            </p:nvSpPr>
            <p:spPr>
              <a:xfrm>
                <a:off x="3433439" y="3767074"/>
                <a:ext cx="1360500" cy="501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34250" lIns="68550" spcFirstLastPara="1" rIns="68550" wrap="square" tIns="342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Font typeface="Roboto Light"/>
                  <a:buNone/>
                </a:pPr>
                <a:r>
                  <a:rPr b="0" i="0" lang="en" sz="900" u="none" cap="none" strike="noStrike">
                    <a:solidFill>
                      <a:schemeClr val="lt1"/>
                    </a:solidFill>
                    <a:latin typeface="Roboto Light"/>
                    <a:ea typeface="Roboto Light"/>
                    <a:cs typeface="Roboto Light"/>
                    <a:sym typeface="Roboto Light"/>
                  </a:rPr>
                  <a:t>ALTUS DATA ENGINEERING</a:t>
                </a:r>
                <a:endParaRPr b="0" i="0" sz="1400" u="none" cap="none" strike="noStrike">
                  <a:solidFill>
                    <a:schemeClr val="dk1"/>
                  </a:solidFill>
                  <a:latin typeface="Roboto Light"/>
                  <a:ea typeface="Roboto Light"/>
                  <a:cs typeface="Roboto Light"/>
                  <a:sym typeface="Roboto Light"/>
                </a:endParaRPr>
              </a:p>
            </p:txBody>
          </p:sp>
        </p:grpSp>
        <p:grpSp>
          <p:nvGrpSpPr>
            <p:cNvPr id="748" name="Google Shape;748;p56"/>
            <p:cNvGrpSpPr/>
            <p:nvPr/>
          </p:nvGrpSpPr>
          <p:grpSpPr>
            <a:xfrm>
              <a:off x="3887976" y="3284991"/>
              <a:ext cx="412257" cy="419523"/>
              <a:chOff x="8764588" y="185738"/>
              <a:chExt cx="1165225" cy="1185762"/>
            </a:xfrm>
          </p:grpSpPr>
          <p:sp>
            <p:nvSpPr>
              <p:cNvPr id="749" name="Google Shape;749;p56"/>
              <p:cNvSpPr/>
              <p:nvPr/>
            </p:nvSpPr>
            <p:spPr>
              <a:xfrm>
                <a:off x="8996363" y="427038"/>
                <a:ext cx="703200" cy="703200"/>
              </a:xfrm>
              <a:custGeom>
                <a:rect b="b" l="l" r="r" t="t"/>
                <a:pathLst>
                  <a:path extrusionOk="0" h="120000" w="120000">
                    <a:moveTo>
                      <a:pt x="119938" y="70230"/>
                    </a:moveTo>
                    <a:lnTo>
                      <a:pt x="119938" y="70230"/>
                    </a:lnTo>
                    <a:cubicBezTo>
                      <a:pt x="119938" y="53149"/>
                      <a:pt x="119938" y="53149"/>
                      <a:pt x="119938" y="53149"/>
                    </a:cubicBezTo>
                    <a:cubicBezTo>
                      <a:pt x="104569" y="51428"/>
                      <a:pt x="104569" y="51428"/>
                      <a:pt x="104569" y="51428"/>
                    </a:cubicBezTo>
                    <a:cubicBezTo>
                      <a:pt x="104569" y="46267"/>
                      <a:pt x="101127" y="41105"/>
                      <a:pt x="99405" y="36006"/>
                    </a:cubicBezTo>
                    <a:cubicBezTo>
                      <a:pt x="109672" y="24024"/>
                      <a:pt x="109672" y="24024"/>
                      <a:pt x="109672" y="24024"/>
                    </a:cubicBezTo>
                    <a:cubicBezTo>
                      <a:pt x="97684" y="11981"/>
                      <a:pt x="97684" y="11981"/>
                      <a:pt x="97684" y="11981"/>
                    </a:cubicBezTo>
                    <a:cubicBezTo>
                      <a:pt x="85696" y="22304"/>
                      <a:pt x="85696" y="22304"/>
                      <a:pt x="85696" y="22304"/>
                    </a:cubicBezTo>
                    <a:cubicBezTo>
                      <a:pt x="80594" y="18863"/>
                      <a:pt x="75430" y="17142"/>
                      <a:pt x="70266" y="15422"/>
                    </a:cubicBezTo>
                    <a:cubicBezTo>
                      <a:pt x="68545" y="0"/>
                      <a:pt x="68545" y="0"/>
                      <a:pt x="68545" y="0"/>
                    </a:cubicBezTo>
                    <a:cubicBezTo>
                      <a:pt x="53114" y="0"/>
                      <a:pt x="53114" y="0"/>
                      <a:pt x="53114" y="0"/>
                    </a:cubicBezTo>
                    <a:cubicBezTo>
                      <a:pt x="51393" y="15422"/>
                      <a:pt x="51393" y="15422"/>
                      <a:pt x="51393" y="15422"/>
                    </a:cubicBezTo>
                    <a:cubicBezTo>
                      <a:pt x="46290" y="15422"/>
                      <a:pt x="41127" y="17142"/>
                      <a:pt x="35963" y="20522"/>
                    </a:cubicBezTo>
                    <a:cubicBezTo>
                      <a:pt x="23975" y="10322"/>
                      <a:pt x="23975" y="10322"/>
                      <a:pt x="23975" y="10322"/>
                    </a:cubicBezTo>
                    <a:cubicBezTo>
                      <a:pt x="11987" y="22304"/>
                      <a:pt x="11987" y="22304"/>
                      <a:pt x="11987" y="22304"/>
                    </a:cubicBezTo>
                    <a:cubicBezTo>
                      <a:pt x="22254" y="34285"/>
                      <a:pt x="22254" y="34285"/>
                      <a:pt x="22254" y="34285"/>
                    </a:cubicBezTo>
                    <a:cubicBezTo>
                      <a:pt x="18872" y="39385"/>
                      <a:pt x="17090" y="42887"/>
                      <a:pt x="15368" y="49708"/>
                    </a:cubicBezTo>
                    <a:cubicBezTo>
                      <a:pt x="0" y="49708"/>
                      <a:pt x="0" y="49708"/>
                      <a:pt x="0" y="49708"/>
                    </a:cubicBezTo>
                    <a:cubicBezTo>
                      <a:pt x="0" y="66850"/>
                      <a:pt x="0" y="66850"/>
                      <a:pt x="0" y="66850"/>
                    </a:cubicBezTo>
                    <a:cubicBezTo>
                      <a:pt x="15368" y="68509"/>
                      <a:pt x="15368" y="68509"/>
                      <a:pt x="15368" y="68509"/>
                    </a:cubicBezTo>
                    <a:cubicBezTo>
                      <a:pt x="15368" y="73671"/>
                      <a:pt x="18872" y="78832"/>
                      <a:pt x="20532" y="83993"/>
                    </a:cubicBezTo>
                    <a:cubicBezTo>
                      <a:pt x="10204" y="95975"/>
                      <a:pt x="10204" y="95975"/>
                      <a:pt x="10204" y="95975"/>
                    </a:cubicBezTo>
                    <a:cubicBezTo>
                      <a:pt x="22254" y="107956"/>
                      <a:pt x="22254" y="107956"/>
                      <a:pt x="22254" y="107956"/>
                    </a:cubicBezTo>
                    <a:cubicBezTo>
                      <a:pt x="34241" y="97695"/>
                      <a:pt x="34241" y="97695"/>
                      <a:pt x="34241" y="97695"/>
                    </a:cubicBezTo>
                    <a:cubicBezTo>
                      <a:pt x="39405" y="101075"/>
                      <a:pt x="44508" y="102795"/>
                      <a:pt x="49672" y="104577"/>
                    </a:cubicBezTo>
                    <a:cubicBezTo>
                      <a:pt x="49672" y="119938"/>
                      <a:pt x="49672" y="119938"/>
                      <a:pt x="49672" y="119938"/>
                    </a:cubicBezTo>
                    <a:cubicBezTo>
                      <a:pt x="66823" y="119938"/>
                      <a:pt x="66823" y="119938"/>
                      <a:pt x="66823" y="119938"/>
                    </a:cubicBezTo>
                    <a:cubicBezTo>
                      <a:pt x="68545" y="104577"/>
                      <a:pt x="68545" y="104577"/>
                      <a:pt x="68545" y="104577"/>
                    </a:cubicBezTo>
                    <a:cubicBezTo>
                      <a:pt x="73709" y="104577"/>
                      <a:pt x="78811" y="102795"/>
                      <a:pt x="83975" y="99416"/>
                    </a:cubicBezTo>
                    <a:cubicBezTo>
                      <a:pt x="95963" y="109677"/>
                      <a:pt x="95963" y="109677"/>
                      <a:pt x="95963" y="109677"/>
                    </a:cubicBezTo>
                    <a:cubicBezTo>
                      <a:pt x="108012" y="97695"/>
                      <a:pt x="108012" y="97695"/>
                      <a:pt x="108012" y="97695"/>
                    </a:cubicBezTo>
                    <a:cubicBezTo>
                      <a:pt x="97684" y="85714"/>
                      <a:pt x="97684" y="85714"/>
                      <a:pt x="97684" y="85714"/>
                    </a:cubicBezTo>
                    <a:cubicBezTo>
                      <a:pt x="101127" y="80552"/>
                      <a:pt x="102848" y="77112"/>
                      <a:pt x="104569" y="70230"/>
                    </a:cubicBezTo>
                    <a:lnTo>
                      <a:pt x="119938" y="70230"/>
                    </a:lnTo>
                  </a:path>
                </a:pathLst>
              </a:custGeom>
              <a:noFill/>
              <a:ln cap="flat" cmpd="sng" w="12700">
                <a:solidFill>
                  <a:srgbClr val="ED963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Roboto Light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Roboto Light"/>
                  <a:ea typeface="Roboto Light"/>
                  <a:cs typeface="Roboto Light"/>
                  <a:sym typeface="Roboto Light"/>
                </a:endParaRPr>
              </a:p>
            </p:txBody>
          </p:sp>
          <p:sp>
            <p:nvSpPr>
              <p:cNvPr id="750" name="Google Shape;750;p56"/>
              <p:cNvSpPr/>
              <p:nvPr/>
            </p:nvSpPr>
            <p:spPr>
              <a:xfrm>
                <a:off x="9205913" y="638175"/>
                <a:ext cx="271500" cy="281100"/>
              </a:xfrm>
              <a:custGeom>
                <a:rect b="b" l="l" r="r" t="t"/>
                <a:pathLst>
                  <a:path extrusionOk="0" h="120000" w="120000">
                    <a:moveTo>
                      <a:pt x="119840" y="59846"/>
                    </a:moveTo>
                    <a:lnTo>
                      <a:pt x="119840" y="59846"/>
                    </a:lnTo>
                    <a:cubicBezTo>
                      <a:pt x="119840" y="94066"/>
                      <a:pt x="93103" y="119846"/>
                      <a:pt x="62228" y="119846"/>
                    </a:cubicBezTo>
                    <a:cubicBezTo>
                      <a:pt x="26737" y="119846"/>
                      <a:pt x="0" y="94066"/>
                      <a:pt x="0" y="59846"/>
                    </a:cubicBezTo>
                    <a:cubicBezTo>
                      <a:pt x="0" y="25626"/>
                      <a:pt x="26737" y="0"/>
                      <a:pt x="62228" y="0"/>
                    </a:cubicBezTo>
                    <a:cubicBezTo>
                      <a:pt x="93103" y="0"/>
                      <a:pt x="119840" y="25626"/>
                      <a:pt x="119840" y="59846"/>
                    </a:cubicBezTo>
                  </a:path>
                </a:pathLst>
              </a:custGeom>
              <a:noFill/>
              <a:ln cap="flat" cmpd="sng" w="12700">
                <a:solidFill>
                  <a:srgbClr val="ED963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Roboto Light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Roboto Light"/>
                  <a:ea typeface="Roboto Light"/>
                  <a:cs typeface="Roboto Light"/>
                  <a:sym typeface="Roboto Light"/>
                </a:endParaRPr>
              </a:p>
            </p:txBody>
          </p:sp>
          <p:sp>
            <p:nvSpPr>
              <p:cNvPr id="751" name="Google Shape;751;p56"/>
              <p:cNvSpPr/>
              <p:nvPr/>
            </p:nvSpPr>
            <p:spPr>
              <a:xfrm>
                <a:off x="8815388" y="1039813"/>
                <a:ext cx="473100" cy="322200"/>
              </a:xfrm>
              <a:custGeom>
                <a:rect b="b" l="l" r="r" t="t"/>
                <a:pathLst>
                  <a:path extrusionOk="0" h="120000" w="120000">
                    <a:moveTo>
                      <a:pt x="0" y="0"/>
                    </a:moveTo>
                    <a:lnTo>
                      <a:pt x="0" y="0"/>
                    </a:lnTo>
                    <a:cubicBezTo>
                      <a:pt x="23048" y="67323"/>
                      <a:pt x="66402" y="112340"/>
                      <a:pt x="119908" y="119865"/>
                    </a:cubicBezTo>
                    <a:cubicBezTo>
                      <a:pt x="66402" y="112340"/>
                      <a:pt x="23048" y="63695"/>
                      <a:pt x="0" y="0"/>
                    </a:cubicBezTo>
                  </a:path>
                </a:pathLst>
              </a:custGeom>
              <a:noFill/>
              <a:ln cap="flat" cmpd="sng" w="12700">
                <a:solidFill>
                  <a:srgbClr val="ED963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Roboto Light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Roboto Light"/>
                  <a:ea typeface="Roboto Light"/>
                  <a:cs typeface="Roboto Light"/>
                  <a:sym typeface="Roboto Light"/>
                </a:endParaRPr>
              </a:p>
            </p:txBody>
          </p:sp>
          <p:sp>
            <p:nvSpPr>
              <p:cNvPr id="752" name="Google Shape;752;p56"/>
              <p:cNvSpPr/>
              <p:nvPr/>
            </p:nvSpPr>
            <p:spPr>
              <a:xfrm>
                <a:off x="9739313" y="406400"/>
                <a:ext cx="190500" cy="401700"/>
              </a:xfrm>
              <a:custGeom>
                <a:rect b="b" l="l" r="r" t="t"/>
                <a:pathLst>
                  <a:path extrusionOk="0" h="120000" w="120000">
                    <a:moveTo>
                      <a:pt x="37966" y="0"/>
                    </a:moveTo>
                    <a:lnTo>
                      <a:pt x="37966" y="0"/>
                    </a:lnTo>
                    <a:cubicBezTo>
                      <a:pt x="44067" y="2903"/>
                      <a:pt x="44067" y="2903"/>
                      <a:pt x="50395" y="5913"/>
                    </a:cubicBezTo>
                    <a:cubicBezTo>
                      <a:pt x="0" y="23978"/>
                      <a:pt x="0" y="23978"/>
                      <a:pt x="0" y="23978"/>
                    </a:cubicBezTo>
                    <a:cubicBezTo>
                      <a:pt x="37966" y="47956"/>
                      <a:pt x="56723" y="77849"/>
                      <a:pt x="56723" y="110860"/>
                    </a:cubicBezTo>
                    <a:cubicBezTo>
                      <a:pt x="119774" y="110860"/>
                      <a:pt x="119774" y="110860"/>
                      <a:pt x="119774" y="110860"/>
                    </a:cubicBezTo>
                    <a:lnTo>
                      <a:pt x="119774" y="110860"/>
                    </a:lnTo>
                    <a:cubicBezTo>
                      <a:pt x="119774" y="113870"/>
                      <a:pt x="119774" y="116881"/>
                      <a:pt x="119774" y="119892"/>
                    </a:cubicBezTo>
                    <a:cubicBezTo>
                      <a:pt x="119774" y="116881"/>
                      <a:pt x="119774" y="113870"/>
                      <a:pt x="119774" y="110860"/>
                    </a:cubicBezTo>
                    <a:cubicBezTo>
                      <a:pt x="119774" y="68924"/>
                      <a:pt x="88361" y="29892"/>
                      <a:pt x="37966" y="0"/>
                    </a:cubicBezTo>
                  </a:path>
                </a:pathLst>
              </a:custGeom>
              <a:noFill/>
              <a:ln cap="flat" cmpd="sng" w="12700">
                <a:solidFill>
                  <a:srgbClr val="ED963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Roboto Light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Roboto Light"/>
                  <a:ea typeface="Roboto Light"/>
                  <a:cs typeface="Roboto Light"/>
                  <a:sym typeface="Roboto Light"/>
                </a:endParaRPr>
              </a:p>
            </p:txBody>
          </p:sp>
          <p:sp>
            <p:nvSpPr>
              <p:cNvPr id="753" name="Google Shape;753;p56"/>
              <p:cNvSpPr/>
              <p:nvPr/>
            </p:nvSpPr>
            <p:spPr>
              <a:xfrm>
                <a:off x="8764588" y="215900"/>
                <a:ext cx="924000" cy="1155600"/>
              </a:xfrm>
              <a:custGeom>
                <a:rect b="b" l="l" r="r" t="t"/>
                <a:pathLst>
                  <a:path extrusionOk="0" h="120000" w="120000">
                    <a:moveTo>
                      <a:pt x="75636" y="109492"/>
                    </a:moveTo>
                    <a:lnTo>
                      <a:pt x="75636" y="109492"/>
                    </a:lnTo>
                    <a:cubicBezTo>
                      <a:pt x="40436" y="109492"/>
                      <a:pt x="13042" y="86569"/>
                      <a:pt x="13042" y="58410"/>
                    </a:cubicBezTo>
                    <a:cubicBezTo>
                      <a:pt x="13042" y="35487"/>
                      <a:pt x="31273" y="16715"/>
                      <a:pt x="56049" y="10470"/>
                    </a:cubicBezTo>
                    <a:cubicBezTo>
                      <a:pt x="52123" y="0"/>
                      <a:pt x="52123" y="0"/>
                      <a:pt x="52123" y="0"/>
                    </a:cubicBezTo>
                    <a:cubicBezTo>
                      <a:pt x="52123" y="0"/>
                      <a:pt x="52123" y="0"/>
                      <a:pt x="50860" y="0"/>
                    </a:cubicBezTo>
                    <a:cubicBezTo>
                      <a:pt x="50860" y="1047"/>
                      <a:pt x="49552" y="1047"/>
                      <a:pt x="48243" y="1047"/>
                    </a:cubicBezTo>
                    <a:lnTo>
                      <a:pt x="48243" y="1047"/>
                    </a:lnTo>
                    <a:cubicBezTo>
                      <a:pt x="19587" y="10470"/>
                      <a:pt x="1308" y="31299"/>
                      <a:pt x="0" y="56354"/>
                    </a:cubicBezTo>
                    <a:lnTo>
                      <a:pt x="0" y="57363"/>
                    </a:lnTo>
                    <a:cubicBezTo>
                      <a:pt x="0" y="58410"/>
                      <a:pt x="0" y="58410"/>
                      <a:pt x="0" y="58410"/>
                    </a:cubicBezTo>
                    <a:lnTo>
                      <a:pt x="0" y="58410"/>
                    </a:lnTo>
                    <a:cubicBezTo>
                      <a:pt x="0" y="59457"/>
                      <a:pt x="0" y="60504"/>
                      <a:pt x="0" y="60504"/>
                    </a:cubicBezTo>
                    <a:cubicBezTo>
                      <a:pt x="0" y="61551"/>
                      <a:pt x="0" y="61551"/>
                      <a:pt x="0" y="61551"/>
                    </a:cubicBezTo>
                    <a:cubicBezTo>
                      <a:pt x="0" y="62598"/>
                      <a:pt x="0" y="62598"/>
                      <a:pt x="0" y="63608"/>
                    </a:cubicBezTo>
                    <a:lnTo>
                      <a:pt x="0" y="64655"/>
                    </a:lnTo>
                    <a:cubicBezTo>
                      <a:pt x="0" y="65740"/>
                      <a:pt x="0" y="65740"/>
                      <a:pt x="0" y="65740"/>
                    </a:cubicBezTo>
                    <a:cubicBezTo>
                      <a:pt x="0" y="66749"/>
                      <a:pt x="0" y="67796"/>
                      <a:pt x="0" y="67796"/>
                    </a:cubicBezTo>
                    <a:cubicBezTo>
                      <a:pt x="0" y="67796"/>
                      <a:pt x="0" y="67796"/>
                      <a:pt x="0" y="68843"/>
                    </a:cubicBezTo>
                    <a:cubicBezTo>
                      <a:pt x="1308" y="74079"/>
                      <a:pt x="3926" y="78229"/>
                      <a:pt x="6497" y="83427"/>
                    </a:cubicBezTo>
                    <a:lnTo>
                      <a:pt x="6497" y="84474"/>
                    </a:lnTo>
                    <a:cubicBezTo>
                      <a:pt x="6497" y="84474"/>
                      <a:pt x="6497" y="84474"/>
                      <a:pt x="6497" y="85559"/>
                    </a:cubicBezTo>
                    <a:cubicBezTo>
                      <a:pt x="18278" y="103284"/>
                      <a:pt x="40436" y="116821"/>
                      <a:pt x="67783" y="118915"/>
                    </a:cubicBezTo>
                    <a:lnTo>
                      <a:pt x="67783" y="118915"/>
                    </a:lnTo>
                    <a:cubicBezTo>
                      <a:pt x="69092" y="119962"/>
                      <a:pt x="70401" y="119962"/>
                      <a:pt x="70401" y="119962"/>
                    </a:cubicBezTo>
                    <a:cubicBezTo>
                      <a:pt x="71710" y="119962"/>
                      <a:pt x="71710" y="119962"/>
                      <a:pt x="71710" y="119962"/>
                    </a:cubicBezTo>
                    <a:cubicBezTo>
                      <a:pt x="73019" y="119962"/>
                      <a:pt x="73019" y="119962"/>
                      <a:pt x="74281" y="119962"/>
                    </a:cubicBezTo>
                    <a:lnTo>
                      <a:pt x="75636" y="119962"/>
                    </a:lnTo>
                    <a:cubicBezTo>
                      <a:pt x="92559" y="119962"/>
                      <a:pt x="108219" y="115774"/>
                      <a:pt x="119953" y="108482"/>
                    </a:cubicBezTo>
                    <a:cubicBezTo>
                      <a:pt x="112146" y="99096"/>
                      <a:pt x="112146" y="99096"/>
                      <a:pt x="112146" y="99096"/>
                    </a:cubicBezTo>
                    <a:cubicBezTo>
                      <a:pt x="101721" y="105341"/>
                      <a:pt x="89941" y="109492"/>
                      <a:pt x="75636" y="109492"/>
                    </a:cubicBezTo>
                  </a:path>
                </a:pathLst>
              </a:custGeom>
              <a:noFill/>
              <a:ln cap="flat" cmpd="sng" w="12700">
                <a:solidFill>
                  <a:srgbClr val="ED963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Roboto Light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Roboto Light"/>
                  <a:ea typeface="Roboto Light"/>
                  <a:cs typeface="Roboto Light"/>
                  <a:sym typeface="Roboto Light"/>
                </a:endParaRPr>
              </a:p>
            </p:txBody>
          </p:sp>
          <p:sp>
            <p:nvSpPr>
              <p:cNvPr id="754" name="Google Shape;754;p56"/>
              <p:cNvSpPr/>
              <p:nvPr/>
            </p:nvSpPr>
            <p:spPr>
              <a:xfrm>
                <a:off x="9156700" y="185738"/>
                <a:ext cx="662100" cy="301500"/>
              </a:xfrm>
              <a:custGeom>
                <a:rect b="b" l="l" r="r" t="t"/>
                <a:pathLst>
                  <a:path extrusionOk="0" h="120000" w="120000">
                    <a:moveTo>
                      <a:pt x="116349" y="87923"/>
                    </a:moveTo>
                    <a:lnTo>
                      <a:pt x="116349" y="87923"/>
                    </a:lnTo>
                    <a:cubicBezTo>
                      <a:pt x="96338" y="31933"/>
                      <a:pt x="70917" y="4009"/>
                      <a:pt x="39956" y="0"/>
                    </a:cubicBezTo>
                    <a:cubicBezTo>
                      <a:pt x="38131" y="0"/>
                      <a:pt x="36371" y="0"/>
                      <a:pt x="34546" y="0"/>
                    </a:cubicBezTo>
                    <a:lnTo>
                      <a:pt x="34546" y="0"/>
                    </a:lnTo>
                    <a:lnTo>
                      <a:pt x="34546" y="0"/>
                    </a:lnTo>
                    <a:cubicBezTo>
                      <a:pt x="23595" y="0"/>
                      <a:pt x="12710" y="4009"/>
                      <a:pt x="1759" y="11885"/>
                    </a:cubicBezTo>
                    <a:cubicBezTo>
                      <a:pt x="1759" y="11885"/>
                      <a:pt x="1759" y="11885"/>
                      <a:pt x="0" y="11885"/>
                    </a:cubicBezTo>
                    <a:cubicBezTo>
                      <a:pt x="1759" y="11885"/>
                      <a:pt x="1759" y="11885"/>
                      <a:pt x="1759" y="11885"/>
                    </a:cubicBezTo>
                    <a:cubicBezTo>
                      <a:pt x="7235" y="51980"/>
                      <a:pt x="7235" y="51980"/>
                      <a:pt x="7235" y="51980"/>
                    </a:cubicBezTo>
                    <a:cubicBezTo>
                      <a:pt x="16360" y="43961"/>
                      <a:pt x="25420" y="39952"/>
                      <a:pt x="34546" y="39952"/>
                    </a:cubicBezTo>
                    <a:lnTo>
                      <a:pt x="34546" y="39952"/>
                    </a:lnTo>
                    <a:cubicBezTo>
                      <a:pt x="63617" y="39952"/>
                      <a:pt x="89038" y="71885"/>
                      <a:pt x="105399" y="119856"/>
                    </a:cubicBezTo>
                    <a:cubicBezTo>
                      <a:pt x="119934" y="95799"/>
                      <a:pt x="119934" y="95799"/>
                      <a:pt x="119934" y="95799"/>
                    </a:cubicBezTo>
                    <a:cubicBezTo>
                      <a:pt x="118109" y="91789"/>
                      <a:pt x="118109" y="91789"/>
                      <a:pt x="116349" y="87923"/>
                    </a:cubicBezTo>
                  </a:path>
                </a:pathLst>
              </a:custGeom>
              <a:noFill/>
              <a:ln cap="flat" cmpd="sng" w="12700">
                <a:solidFill>
                  <a:srgbClr val="ED963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Roboto Light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Roboto Light"/>
                  <a:ea typeface="Roboto Light"/>
                  <a:cs typeface="Roboto Light"/>
                  <a:sym typeface="Roboto Light"/>
                </a:endParaRPr>
              </a:p>
            </p:txBody>
          </p:sp>
          <p:sp>
            <p:nvSpPr>
              <p:cNvPr id="755" name="Google Shape;755;p56"/>
              <p:cNvSpPr/>
              <p:nvPr/>
            </p:nvSpPr>
            <p:spPr>
              <a:xfrm>
                <a:off x="9628188" y="777875"/>
                <a:ext cx="301500" cy="482700"/>
              </a:xfrm>
              <a:custGeom>
                <a:rect b="b" l="l" r="r" t="t"/>
                <a:pathLst>
                  <a:path extrusionOk="0" h="120000" w="120000">
                    <a:moveTo>
                      <a:pt x="119856" y="0"/>
                    </a:moveTo>
                    <a:lnTo>
                      <a:pt x="119856" y="0"/>
                    </a:lnTo>
                    <a:cubicBezTo>
                      <a:pt x="79856" y="0"/>
                      <a:pt x="79856" y="0"/>
                      <a:pt x="79856" y="0"/>
                    </a:cubicBezTo>
                    <a:lnTo>
                      <a:pt x="79856" y="0"/>
                    </a:lnTo>
                    <a:lnTo>
                      <a:pt x="79856" y="0"/>
                    </a:lnTo>
                    <a:cubicBezTo>
                      <a:pt x="79856" y="24985"/>
                      <a:pt x="67956" y="49970"/>
                      <a:pt x="47885" y="67432"/>
                    </a:cubicBezTo>
                    <a:cubicBezTo>
                      <a:pt x="35842" y="79970"/>
                      <a:pt x="19928" y="89910"/>
                      <a:pt x="0" y="97432"/>
                    </a:cubicBezTo>
                    <a:cubicBezTo>
                      <a:pt x="23942" y="119910"/>
                      <a:pt x="23942" y="119910"/>
                      <a:pt x="23942" y="119910"/>
                    </a:cubicBezTo>
                    <a:lnTo>
                      <a:pt x="23942" y="119910"/>
                    </a:lnTo>
                    <a:cubicBezTo>
                      <a:pt x="27813" y="117402"/>
                      <a:pt x="31827" y="114895"/>
                      <a:pt x="35842" y="112388"/>
                    </a:cubicBezTo>
                    <a:cubicBezTo>
                      <a:pt x="83870" y="87402"/>
                      <a:pt x="111971" y="54985"/>
                      <a:pt x="119856" y="14955"/>
                    </a:cubicBezTo>
                    <a:lnTo>
                      <a:pt x="119856" y="14955"/>
                    </a:lnTo>
                    <a:cubicBezTo>
                      <a:pt x="119856" y="12447"/>
                      <a:pt x="119856" y="10029"/>
                      <a:pt x="119856" y="7522"/>
                    </a:cubicBezTo>
                    <a:lnTo>
                      <a:pt x="119856" y="7522"/>
                    </a:lnTo>
                    <a:lnTo>
                      <a:pt x="119856" y="7522"/>
                    </a:lnTo>
                    <a:cubicBezTo>
                      <a:pt x="119856" y="5014"/>
                      <a:pt x="119856" y="2507"/>
                      <a:pt x="119856" y="0"/>
                    </a:cubicBezTo>
                  </a:path>
                </a:pathLst>
              </a:custGeom>
              <a:noFill/>
              <a:ln cap="flat" cmpd="sng" w="12700">
                <a:solidFill>
                  <a:srgbClr val="ED963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Roboto Light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Roboto Light"/>
                  <a:ea typeface="Roboto Light"/>
                  <a:cs typeface="Roboto Light"/>
                  <a:sym typeface="Roboto Light"/>
                </a:endParaRPr>
              </a:p>
            </p:txBody>
          </p:sp>
        </p:grpSp>
      </p:grpSp>
      <p:grpSp>
        <p:nvGrpSpPr>
          <p:cNvPr id="756" name="Google Shape;756;p56"/>
          <p:cNvGrpSpPr/>
          <p:nvPr/>
        </p:nvGrpSpPr>
        <p:grpSpPr>
          <a:xfrm>
            <a:off x="7517327" y="1451405"/>
            <a:ext cx="933936" cy="564247"/>
            <a:chOff x="7082450" y="581375"/>
            <a:chExt cx="1147200" cy="606000"/>
          </a:xfrm>
        </p:grpSpPr>
        <p:sp>
          <p:nvSpPr>
            <p:cNvPr id="757" name="Google Shape;757;p56"/>
            <p:cNvSpPr/>
            <p:nvPr/>
          </p:nvSpPr>
          <p:spPr>
            <a:xfrm>
              <a:off x="7082450" y="581375"/>
              <a:ext cx="1147200" cy="606000"/>
            </a:xfrm>
            <a:custGeom>
              <a:rect b="b" l="l" r="r" t="t"/>
              <a:pathLst>
                <a:path extrusionOk="0" h="120000" w="120000">
                  <a:moveTo>
                    <a:pt x="119969" y="76681"/>
                  </a:moveTo>
                  <a:lnTo>
                    <a:pt x="119969" y="76681"/>
                  </a:lnTo>
                  <a:cubicBezTo>
                    <a:pt x="119969" y="52972"/>
                    <a:pt x="107981" y="33513"/>
                    <a:pt x="92520" y="34864"/>
                  </a:cubicBezTo>
                  <a:cubicBezTo>
                    <a:pt x="87387" y="13955"/>
                    <a:pt x="74538" y="0"/>
                    <a:pt x="59969" y="0"/>
                  </a:cubicBezTo>
                  <a:cubicBezTo>
                    <a:pt x="40266" y="0"/>
                    <a:pt x="24866" y="25110"/>
                    <a:pt x="23975" y="55773"/>
                  </a:cubicBezTo>
                  <a:cubicBezTo>
                    <a:pt x="11157" y="51621"/>
                    <a:pt x="0" y="66977"/>
                    <a:pt x="0" y="87836"/>
                  </a:cubicBezTo>
                  <a:cubicBezTo>
                    <a:pt x="0" y="119949"/>
                    <a:pt x="20563" y="118549"/>
                    <a:pt x="20563" y="118549"/>
                  </a:cubicBezTo>
                  <a:cubicBezTo>
                    <a:pt x="95963" y="118549"/>
                    <a:pt x="95963" y="118549"/>
                    <a:pt x="95963" y="118549"/>
                  </a:cubicBezTo>
                  <a:cubicBezTo>
                    <a:pt x="95963" y="118549"/>
                    <a:pt x="119969" y="114397"/>
                    <a:pt x="119969" y="76681"/>
                  </a:cubicBezTo>
                </a:path>
              </a:pathLst>
            </a:custGeom>
            <a:noFill/>
            <a:ln cap="flat" cmpd="sng" w="12700">
              <a:solidFill>
                <a:srgbClr val="22A4D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293C46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pic>
          <p:nvPicPr>
            <p:cNvPr id="758" name="Google Shape;758;p5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7423758" y="642651"/>
              <a:ext cx="521845" cy="2610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59" name="Google Shape;759;p56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7331922" y="978543"/>
              <a:ext cx="623760" cy="7551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p57"/>
          <p:cNvSpPr txBox="1"/>
          <p:nvPr>
            <p:ph type="title"/>
          </p:nvPr>
        </p:nvSpPr>
        <p:spPr>
          <a:xfrm>
            <a:off x="411480" y="462516"/>
            <a:ext cx="8321100" cy="417600"/>
          </a:xfrm>
          <a:prstGeom prst="rect">
            <a:avLst/>
          </a:prstGeom>
        </p:spPr>
        <p:txBody>
          <a:bodyPr anchorCtr="0" anchor="b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RETAIL DEMO</a:t>
            </a:r>
            <a:endParaRPr/>
          </a:p>
        </p:txBody>
      </p:sp>
      <p:sp>
        <p:nvSpPr>
          <p:cNvPr id="765" name="Google Shape;765;p57"/>
          <p:cNvSpPr txBox="1"/>
          <p:nvPr/>
        </p:nvSpPr>
        <p:spPr>
          <a:xfrm>
            <a:off x="426302" y="1257300"/>
            <a:ext cx="2938500" cy="27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accent1"/>
                </a:solidFill>
                <a:latin typeface="Roboto Medium"/>
                <a:ea typeface="Roboto Medium"/>
                <a:cs typeface="Roboto Medium"/>
                <a:sym typeface="Roboto Medium"/>
              </a:rPr>
              <a:t>The Problem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39700" lvl="0" marL="1397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•"/>
            </a:pPr>
            <a:r>
              <a:rPr b="0" i="0" lang="en" sz="1400" u="none" cap="none" strike="noStrik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Website sales are struggling</a:t>
            </a:r>
            <a:endParaRPr b="0" i="0" sz="1100" u="none" cap="none" strike="noStrik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39700" lvl="0" marL="1397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•"/>
            </a:pPr>
            <a:r>
              <a:rPr b="0" i="0" lang="en" sz="1400" u="none" cap="none" strike="noStrik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How to figure whether sales orders correlate with website visits?</a:t>
            </a:r>
            <a:endParaRPr b="0" i="0" sz="1100" u="none" cap="none" strike="noStrik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39700" lvl="0" marL="1397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B4B4B4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139700" lvl="0" marL="1397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B4B4B4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139700" lvl="0" marL="1397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B4B4B4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139700" lvl="0" marL="1397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Business Analyst/Data Scientist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39700" lvl="0" marL="1397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•"/>
            </a:pPr>
            <a:r>
              <a:rPr b="0" i="0" lang="en" sz="1400" u="none" cap="none" strike="noStrik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Analysis </a:t>
            </a:r>
            <a:endParaRPr b="0" i="0" sz="1100" u="none" cap="none" strike="noStrik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39700" lvl="0" marL="1397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•"/>
            </a:pPr>
            <a:r>
              <a:rPr b="0" i="0" lang="en" sz="1400" u="none" cap="none" strike="noStrik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Develop insights</a:t>
            </a:r>
            <a:endParaRPr b="0" i="0" sz="1100" u="none" cap="none" strike="noStrik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39700" lvl="0" marL="1397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•"/>
            </a:pPr>
            <a:r>
              <a:rPr b="0" i="0" lang="en" sz="1400" u="none" cap="none" strike="noStrik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Build models</a:t>
            </a:r>
            <a:endParaRPr b="0" i="0" sz="1100" u="none" cap="none" strike="noStrik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39700" lvl="0" marL="1397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•"/>
            </a:pPr>
            <a:r>
              <a:rPr b="0" i="0" lang="en" sz="1400" u="none" cap="none" strike="noStrik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Solve business problem</a:t>
            </a:r>
            <a:endParaRPr b="0" i="0" sz="1400" u="none" cap="none" strike="noStrike">
              <a:solidFill>
                <a:schemeClr val="accent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66" name="Google Shape;766;p57"/>
          <p:cNvPicPr preferRelativeResize="0"/>
          <p:nvPr/>
        </p:nvPicPr>
        <p:blipFill rotWithShape="1">
          <a:blip r:embed="rId3">
            <a:alphaModFix/>
          </a:blip>
          <a:srcRect b="0" l="0" r="0" t="7261"/>
          <a:stretch/>
        </p:blipFill>
        <p:spPr>
          <a:xfrm>
            <a:off x="3881545" y="1427356"/>
            <a:ext cx="3716664" cy="23194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67" name="Google Shape;767;p57"/>
          <p:cNvGrpSpPr/>
          <p:nvPr/>
        </p:nvGrpSpPr>
        <p:grpSpPr>
          <a:xfrm>
            <a:off x="3317501" y="1269886"/>
            <a:ext cx="4848286" cy="2795335"/>
            <a:chOff x="1182688" y="3971925"/>
            <a:chExt cx="2384442" cy="1374777"/>
          </a:xfrm>
        </p:grpSpPr>
        <p:sp>
          <p:nvSpPr>
            <p:cNvPr id="768" name="Google Shape;768;p57"/>
            <p:cNvSpPr/>
            <p:nvPr/>
          </p:nvSpPr>
          <p:spPr>
            <a:xfrm>
              <a:off x="1182688" y="3971925"/>
              <a:ext cx="2384442" cy="1374777"/>
            </a:xfrm>
            <a:custGeom>
              <a:rect b="b" l="l" r="r" t="t"/>
              <a:pathLst>
                <a:path extrusionOk="0" h="8076" w="14015">
                  <a:moveTo>
                    <a:pt x="13993" y="7627"/>
                  </a:moveTo>
                  <a:cubicBezTo>
                    <a:pt x="12698" y="7627"/>
                    <a:pt x="12698" y="7627"/>
                    <a:pt x="12698" y="7627"/>
                  </a:cubicBezTo>
                  <a:cubicBezTo>
                    <a:pt x="12713" y="7583"/>
                    <a:pt x="12721" y="7537"/>
                    <a:pt x="12721" y="7489"/>
                  </a:cubicBezTo>
                  <a:cubicBezTo>
                    <a:pt x="12721" y="425"/>
                    <a:pt x="12721" y="425"/>
                    <a:pt x="12721" y="425"/>
                  </a:cubicBezTo>
                  <a:cubicBezTo>
                    <a:pt x="12721" y="191"/>
                    <a:pt x="12530" y="0"/>
                    <a:pt x="12296" y="0"/>
                  </a:cubicBezTo>
                  <a:cubicBezTo>
                    <a:pt x="1722" y="0"/>
                    <a:pt x="1722" y="0"/>
                    <a:pt x="1722" y="0"/>
                  </a:cubicBezTo>
                  <a:cubicBezTo>
                    <a:pt x="1487" y="0"/>
                    <a:pt x="1297" y="191"/>
                    <a:pt x="1297" y="425"/>
                  </a:cubicBezTo>
                  <a:cubicBezTo>
                    <a:pt x="1297" y="7489"/>
                    <a:pt x="1297" y="7489"/>
                    <a:pt x="1297" y="7489"/>
                  </a:cubicBezTo>
                  <a:cubicBezTo>
                    <a:pt x="1297" y="7537"/>
                    <a:pt x="1305" y="7583"/>
                    <a:pt x="1320" y="7627"/>
                  </a:cubicBezTo>
                  <a:cubicBezTo>
                    <a:pt x="22" y="7627"/>
                    <a:pt x="22" y="7627"/>
                    <a:pt x="22" y="7627"/>
                  </a:cubicBezTo>
                  <a:cubicBezTo>
                    <a:pt x="10" y="7627"/>
                    <a:pt x="0" y="7637"/>
                    <a:pt x="0" y="7649"/>
                  </a:cubicBezTo>
                  <a:cubicBezTo>
                    <a:pt x="0" y="7866"/>
                    <a:pt x="0" y="7866"/>
                    <a:pt x="0" y="7866"/>
                  </a:cubicBezTo>
                  <a:cubicBezTo>
                    <a:pt x="0" y="7873"/>
                    <a:pt x="0" y="7891"/>
                    <a:pt x="16" y="7902"/>
                  </a:cubicBezTo>
                  <a:cubicBezTo>
                    <a:pt x="20" y="7905"/>
                    <a:pt x="24" y="7908"/>
                    <a:pt x="29" y="7911"/>
                  </a:cubicBezTo>
                  <a:cubicBezTo>
                    <a:pt x="29" y="7911"/>
                    <a:pt x="29" y="7911"/>
                    <a:pt x="29" y="7911"/>
                  </a:cubicBezTo>
                  <a:cubicBezTo>
                    <a:pt x="125" y="7978"/>
                    <a:pt x="367" y="8076"/>
                    <a:pt x="639" y="8076"/>
                  </a:cubicBezTo>
                  <a:cubicBezTo>
                    <a:pt x="13376" y="8076"/>
                    <a:pt x="13376" y="8076"/>
                    <a:pt x="13376" y="8076"/>
                  </a:cubicBezTo>
                  <a:cubicBezTo>
                    <a:pt x="13648" y="8076"/>
                    <a:pt x="13890" y="7978"/>
                    <a:pt x="13987" y="7911"/>
                  </a:cubicBezTo>
                  <a:cubicBezTo>
                    <a:pt x="13987" y="7911"/>
                    <a:pt x="13987" y="7911"/>
                    <a:pt x="13987" y="7911"/>
                  </a:cubicBezTo>
                  <a:cubicBezTo>
                    <a:pt x="13992" y="7907"/>
                    <a:pt x="13998" y="7903"/>
                    <a:pt x="14003" y="7900"/>
                  </a:cubicBezTo>
                  <a:cubicBezTo>
                    <a:pt x="14015" y="7890"/>
                    <a:pt x="14015" y="7874"/>
                    <a:pt x="14015" y="7869"/>
                  </a:cubicBezTo>
                  <a:cubicBezTo>
                    <a:pt x="14015" y="7649"/>
                    <a:pt x="14015" y="7649"/>
                    <a:pt x="14015" y="7649"/>
                  </a:cubicBezTo>
                  <a:cubicBezTo>
                    <a:pt x="14015" y="7637"/>
                    <a:pt x="14005" y="7627"/>
                    <a:pt x="13993" y="7627"/>
                  </a:cubicBezTo>
                  <a:close/>
                  <a:moveTo>
                    <a:pt x="1326" y="425"/>
                  </a:moveTo>
                  <a:cubicBezTo>
                    <a:pt x="1326" y="207"/>
                    <a:pt x="1503" y="29"/>
                    <a:pt x="1732" y="29"/>
                  </a:cubicBezTo>
                  <a:cubicBezTo>
                    <a:pt x="12285" y="29"/>
                    <a:pt x="12285" y="29"/>
                    <a:pt x="12285" y="29"/>
                  </a:cubicBezTo>
                  <a:cubicBezTo>
                    <a:pt x="12514" y="29"/>
                    <a:pt x="12691" y="207"/>
                    <a:pt x="12691" y="425"/>
                  </a:cubicBezTo>
                  <a:cubicBezTo>
                    <a:pt x="12691" y="7489"/>
                    <a:pt x="12691" y="7489"/>
                    <a:pt x="12691" y="7489"/>
                  </a:cubicBezTo>
                  <a:cubicBezTo>
                    <a:pt x="12691" y="7537"/>
                    <a:pt x="12682" y="7584"/>
                    <a:pt x="12666" y="7627"/>
                  </a:cubicBezTo>
                  <a:cubicBezTo>
                    <a:pt x="1351" y="7627"/>
                    <a:pt x="1351" y="7627"/>
                    <a:pt x="1351" y="7627"/>
                  </a:cubicBezTo>
                  <a:cubicBezTo>
                    <a:pt x="1335" y="7584"/>
                    <a:pt x="1326" y="7537"/>
                    <a:pt x="1326" y="7489"/>
                  </a:cubicBezTo>
                  <a:lnTo>
                    <a:pt x="1326" y="425"/>
                  </a:lnTo>
                  <a:close/>
                  <a:moveTo>
                    <a:pt x="7968" y="7656"/>
                  </a:moveTo>
                  <a:cubicBezTo>
                    <a:pt x="7960" y="7704"/>
                    <a:pt x="7913" y="7785"/>
                    <a:pt x="7830" y="7785"/>
                  </a:cubicBezTo>
                  <a:cubicBezTo>
                    <a:pt x="6185" y="7785"/>
                    <a:pt x="6185" y="7785"/>
                    <a:pt x="6185" y="7785"/>
                  </a:cubicBezTo>
                  <a:cubicBezTo>
                    <a:pt x="6103" y="7785"/>
                    <a:pt x="6056" y="7704"/>
                    <a:pt x="6047" y="7656"/>
                  </a:cubicBezTo>
                  <a:lnTo>
                    <a:pt x="7968" y="7656"/>
                  </a:lnTo>
                  <a:close/>
                  <a:moveTo>
                    <a:pt x="13986" y="7869"/>
                  </a:moveTo>
                  <a:cubicBezTo>
                    <a:pt x="13986" y="7872"/>
                    <a:pt x="13986" y="7875"/>
                    <a:pt x="13984" y="7876"/>
                  </a:cubicBezTo>
                  <a:cubicBezTo>
                    <a:pt x="13981" y="7879"/>
                    <a:pt x="13978" y="7882"/>
                    <a:pt x="13974" y="7884"/>
                  </a:cubicBezTo>
                  <a:cubicBezTo>
                    <a:pt x="13926" y="7914"/>
                    <a:pt x="13926" y="7914"/>
                    <a:pt x="13926" y="7914"/>
                  </a:cubicBezTo>
                  <a:cubicBezTo>
                    <a:pt x="13814" y="7975"/>
                    <a:pt x="13606" y="8047"/>
                    <a:pt x="13376" y="8047"/>
                  </a:cubicBezTo>
                  <a:cubicBezTo>
                    <a:pt x="639" y="8047"/>
                    <a:pt x="639" y="8047"/>
                    <a:pt x="639" y="8047"/>
                  </a:cubicBezTo>
                  <a:cubicBezTo>
                    <a:pt x="409" y="8047"/>
                    <a:pt x="202" y="7975"/>
                    <a:pt x="90" y="7914"/>
                  </a:cubicBezTo>
                  <a:cubicBezTo>
                    <a:pt x="42" y="7884"/>
                    <a:pt x="42" y="7884"/>
                    <a:pt x="42" y="7884"/>
                  </a:cubicBezTo>
                  <a:cubicBezTo>
                    <a:pt x="39" y="7882"/>
                    <a:pt x="36" y="7880"/>
                    <a:pt x="34" y="7879"/>
                  </a:cubicBezTo>
                  <a:cubicBezTo>
                    <a:pt x="31" y="7877"/>
                    <a:pt x="30" y="7874"/>
                    <a:pt x="30" y="7866"/>
                  </a:cubicBezTo>
                  <a:cubicBezTo>
                    <a:pt x="30" y="7656"/>
                    <a:pt x="30" y="7656"/>
                    <a:pt x="30" y="7656"/>
                  </a:cubicBezTo>
                  <a:cubicBezTo>
                    <a:pt x="6017" y="7656"/>
                    <a:pt x="6017" y="7656"/>
                    <a:pt x="6017" y="7656"/>
                  </a:cubicBezTo>
                  <a:cubicBezTo>
                    <a:pt x="6026" y="7717"/>
                    <a:pt x="6084" y="7814"/>
                    <a:pt x="6185" y="7814"/>
                  </a:cubicBezTo>
                  <a:cubicBezTo>
                    <a:pt x="7830" y="7814"/>
                    <a:pt x="7830" y="7814"/>
                    <a:pt x="7830" y="7814"/>
                  </a:cubicBezTo>
                  <a:cubicBezTo>
                    <a:pt x="7931" y="7814"/>
                    <a:pt x="7990" y="7717"/>
                    <a:pt x="7998" y="7656"/>
                  </a:cubicBezTo>
                  <a:cubicBezTo>
                    <a:pt x="13986" y="7656"/>
                    <a:pt x="13986" y="7656"/>
                    <a:pt x="13986" y="7656"/>
                  </a:cubicBezTo>
                  <a:lnTo>
                    <a:pt x="13986" y="7869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69" name="Google Shape;769;p57"/>
            <p:cNvSpPr/>
            <p:nvPr/>
          </p:nvSpPr>
          <p:spPr>
            <a:xfrm>
              <a:off x="1462088" y="4049713"/>
              <a:ext cx="1825625" cy="1146173"/>
            </a:xfrm>
            <a:custGeom>
              <a:rect b="b" l="l" r="r" t="t"/>
              <a:pathLst>
                <a:path extrusionOk="0" h="6732" w="10721">
                  <a:moveTo>
                    <a:pt x="37" y="6732"/>
                  </a:moveTo>
                  <a:cubicBezTo>
                    <a:pt x="10684" y="6732"/>
                    <a:pt x="10684" y="6732"/>
                    <a:pt x="10684" y="6732"/>
                  </a:cubicBezTo>
                  <a:cubicBezTo>
                    <a:pt x="10705" y="6732"/>
                    <a:pt x="10721" y="6716"/>
                    <a:pt x="10721" y="6695"/>
                  </a:cubicBezTo>
                  <a:cubicBezTo>
                    <a:pt x="10721" y="37"/>
                    <a:pt x="10721" y="37"/>
                    <a:pt x="10721" y="37"/>
                  </a:cubicBezTo>
                  <a:cubicBezTo>
                    <a:pt x="10721" y="17"/>
                    <a:pt x="10705" y="0"/>
                    <a:pt x="10684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16" y="0"/>
                    <a:pt x="0" y="17"/>
                    <a:pt x="0" y="37"/>
                  </a:cubicBezTo>
                  <a:cubicBezTo>
                    <a:pt x="0" y="6695"/>
                    <a:pt x="0" y="6695"/>
                    <a:pt x="0" y="6695"/>
                  </a:cubicBezTo>
                  <a:cubicBezTo>
                    <a:pt x="0" y="6716"/>
                    <a:pt x="16" y="6732"/>
                    <a:pt x="37" y="6732"/>
                  </a:cubicBezTo>
                  <a:close/>
                  <a:moveTo>
                    <a:pt x="37" y="37"/>
                  </a:moveTo>
                  <a:cubicBezTo>
                    <a:pt x="10684" y="37"/>
                    <a:pt x="10684" y="37"/>
                    <a:pt x="10684" y="37"/>
                  </a:cubicBezTo>
                  <a:cubicBezTo>
                    <a:pt x="10684" y="6695"/>
                    <a:pt x="10684" y="6695"/>
                    <a:pt x="10684" y="6695"/>
                  </a:cubicBezTo>
                  <a:cubicBezTo>
                    <a:pt x="37" y="6695"/>
                    <a:pt x="37" y="6695"/>
                    <a:pt x="37" y="6695"/>
                  </a:cubicBezTo>
                  <a:lnTo>
                    <a:pt x="37" y="37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70" name="Google Shape;770;p57"/>
            <p:cNvSpPr/>
            <p:nvPr/>
          </p:nvSpPr>
          <p:spPr>
            <a:xfrm>
              <a:off x="2365375" y="4011613"/>
              <a:ext cx="20638" cy="20638"/>
            </a:xfrm>
            <a:custGeom>
              <a:rect b="b" l="l" r="r" t="t"/>
              <a:pathLst>
                <a:path extrusionOk="0" h="118" w="118">
                  <a:moveTo>
                    <a:pt x="59" y="118"/>
                  </a:moveTo>
                  <a:cubicBezTo>
                    <a:pt x="91" y="118"/>
                    <a:pt x="118" y="92"/>
                    <a:pt x="118" y="59"/>
                  </a:cubicBezTo>
                  <a:cubicBezTo>
                    <a:pt x="118" y="27"/>
                    <a:pt x="91" y="0"/>
                    <a:pt x="59" y="0"/>
                  </a:cubicBezTo>
                  <a:cubicBezTo>
                    <a:pt x="26" y="0"/>
                    <a:pt x="0" y="27"/>
                    <a:pt x="0" y="59"/>
                  </a:cubicBezTo>
                  <a:cubicBezTo>
                    <a:pt x="0" y="92"/>
                    <a:pt x="26" y="118"/>
                    <a:pt x="59" y="118"/>
                  </a:cubicBezTo>
                  <a:close/>
                  <a:moveTo>
                    <a:pt x="59" y="30"/>
                  </a:moveTo>
                  <a:cubicBezTo>
                    <a:pt x="75" y="30"/>
                    <a:pt x="88" y="43"/>
                    <a:pt x="88" y="59"/>
                  </a:cubicBezTo>
                  <a:cubicBezTo>
                    <a:pt x="88" y="76"/>
                    <a:pt x="75" y="89"/>
                    <a:pt x="59" y="89"/>
                  </a:cubicBezTo>
                  <a:cubicBezTo>
                    <a:pt x="42" y="89"/>
                    <a:pt x="29" y="76"/>
                    <a:pt x="29" y="59"/>
                  </a:cubicBezTo>
                  <a:cubicBezTo>
                    <a:pt x="29" y="43"/>
                    <a:pt x="42" y="30"/>
                    <a:pt x="59" y="3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771" name="Google Shape;771;p57"/>
          <p:cNvSpPr/>
          <p:nvPr/>
        </p:nvSpPr>
        <p:spPr>
          <a:xfrm>
            <a:off x="409575" y="2595274"/>
            <a:ext cx="349806" cy="398240"/>
          </a:xfrm>
          <a:custGeom>
            <a:rect b="b" l="l" r="r" t="t"/>
            <a:pathLst>
              <a:path extrusionOk="0" h="704850" w="619125">
                <a:moveTo>
                  <a:pt x="612472" y="452914"/>
                </a:moveTo>
                <a:cubicBezTo>
                  <a:pt x="612472" y="422434"/>
                  <a:pt x="587707" y="396716"/>
                  <a:pt x="556275" y="396716"/>
                </a:cubicBezTo>
                <a:cubicBezTo>
                  <a:pt x="548655" y="396716"/>
                  <a:pt x="541987" y="398621"/>
                  <a:pt x="535320" y="400526"/>
                </a:cubicBezTo>
                <a:cubicBezTo>
                  <a:pt x="529605" y="393859"/>
                  <a:pt x="522937" y="387191"/>
                  <a:pt x="517222" y="380524"/>
                </a:cubicBezTo>
                <a:cubicBezTo>
                  <a:pt x="577230" y="318611"/>
                  <a:pt x="603900" y="257651"/>
                  <a:pt x="581040" y="217646"/>
                </a:cubicBezTo>
                <a:cubicBezTo>
                  <a:pt x="566752" y="192881"/>
                  <a:pt x="535320" y="180499"/>
                  <a:pt x="491505" y="180499"/>
                </a:cubicBezTo>
                <a:cubicBezTo>
                  <a:pt x="466740" y="180499"/>
                  <a:pt x="438165" y="184309"/>
                  <a:pt x="408637" y="191929"/>
                </a:cubicBezTo>
                <a:cubicBezTo>
                  <a:pt x="394350" y="143351"/>
                  <a:pt x="375300" y="104299"/>
                  <a:pt x="352440" y="80486"/>
                </a:cubicBezTo>
                <a:cubicBezTo>
                  <a:pt x="354345" y="74771"/>
                  <a:pt x="355297" y="69056"/>
                  <a:pt x="355297" y="63341"/>
                </a:cubicBezTo>
                <a:cubicBezTo>
                  <a:pt x="355297" y="32861"/>
                  <a:pt x="330532" y="7144"/>
                  <a:pt x="299100" y="7144"/>
                </a:cubicBezTo>
                <a:cubicBezTo>
                  <a:pt x="267667" y="7144"/>
                  <a:pt x="242902" y="31909"/>
                  <a:pt x="242902" y="63341"/>
                </a:cubicBezTo>
                <a:cubicBezTo>
                  <a:pt x="242902" y="69056"/>
                  <a:pt x="243855" y="74771"/>
                  <a:pt x="245760" y="80486"/>
                </a:cubicBezTo>
                <a:cubicBezTo>
                  <a:pt x="222900" y="104299"/>
                  <a:pt x="203850" y="142399"/>
                  <a:pt x="189562" y="190976"/>
                </a:cubicBezTo>
                <a:cubicBezTo>
                  <a:pt x="140032" y="178594"/>
                  <a:pt x="95265" y="175736"/>
                  <a:pt x="62880" y="184309"/>
                </a:cubicBezTo>
                <a:cubicBezTo>
                  <a:pt x="40972" y="190024"/>
                  <a:pt x="25732" y="201454"/>
                  <a:pt x="16207" y="216694"/>
                </a:cubicBezTo>
                <a:cubicBezTo>
                  <a:pt x="-6653" y="256699"/>
                  <a:pt x="20017" y="317659"/>
                  <a:pt x="80025" y="379571"/>
                </a:cubicBezTo>
                <a:cubicBezTo>
                  <a:pt x="19065" y="442436"/>
                  <a:pt x="-7605" y="503396"/>
                  <a:pt x="15255" y="543401"/>
                </a:cubicBezTo>
                <a:cubicBezTo>
                  <a:pt x="29542" y="568166"/>
                  <a:pt x="60975" y="580549"/>
                  <a:pt x="104790" y="580549"/>
                </a:cubicBezTo>
                <a:cubicBezTo>
                  <a:pt x="129555" y="580549"/>
                  <a:pt x="158130" y="576739"/>
                  <a:pt x="188610" y="569119"/>
                </a:cubicBezTo>
                <a:cubicBezTo>
                  <a:pt x="190515" y="574834"/>
                  <a:pt x="191467" y="579596"/>
                  <a:pt x="193372" y="585311"/>
                </a:cubicBezTo>
                <a:cubicBezTo>
                  <a:pt x="179085" y="595789"/>
                  <a:pt x="169560" y="611981"/>
                  <a:pt x="169560" y="631031"/>
                </a:cubicBezTo>
                <a:cubicBezTo>
                  <a:pt x="169560" y="661511"/>
                  <a:pt x="194325" y="687229"/>
                  <a:pt x="225757" y="687229"/>
                </a:cubicBezTo>
                <a:cubicBezTo>
                  <a:pt x="233377" y="687229"/>
                  <a:pt x="240997" y="685324"/>
                  <a:pt x="247665" y="682466"/>
                </a:cubicBezTo>
                <a:cubicBezTo>
                  <a:pt x="262905" y="697706"/>
                  <a:pt x="280050" y="705326"/>
                  <a:pt x="298147" y="705326"/>
                </a:cubicBezTo>
                <a:cubicBezTo>
                  <a:pt x="343867" y="705326"/>
                  <a:pt x="383872" y="651986"/>
                  <a:pt x="407685" y="568166"/>
                </a:cubicBezTo>
                <a:cubicBezTo>
                  <a:pt x="438165" y="575786"/>
                  <a:pt x="465787" y="579596"/>
                  <a:pt x="490552" y="579596"/>
                </a:cubicBezTo>
                <a:cubicBezTo>
                  <a:pt x="506745" y="579596"/>
                  <a:pt x="521032" y="577691"/>
                  <a:pt x="534367" y="574834"/>
                </a:cubicBezTo>
                <a:cubicBezTo>
                  <a:pt x="556275" y="569119"/>
                  <a:pt x="571515" y="557689"/>
                  <a:pt x="581040" y="542449"/>
                </a:cubicBezTo>
                <a:cubicBezTo>
                  <a:pt x="588660" y="530066"/>
                  <a:pt x="590565" y="514826"/>
                  <a:pt x="587707" y="498634"/>
                </a:cubicBezTo>
                <a:cubicBezTo>
                  <a:pt x="602947" y="489109"/>
                  <a:pt x="612472" y="471964"/>
                  <a:pt x="612472" y="452914"/>
                </a:cubicBezTo>
                <a:close/>
                <a:moveTo>
                  <a:pt x="490552" y="198596"/>
                </a:moveTo>
                <a:cubicBezTo>
                  <a:pt x="517222" y="198596"/>
                  <a:pt x="550560" y="203359"/>
                  <a:pt x="564847" y="227171"/>
                </a:cubicBezTo>
                <a:cubicBezTo>
                  <a:pt x="582945" y="258604"/>
                  <a:pt x="557227" y="311944"/>
                  <a:pt x="503887" y="367189"/>
                </a:cubicBezTo>
                <a:cubicBezTo>
                  <a:pt x="481980" y="346234"/>
                  <a:pt x="456262" y="325279"/>
                  <a:pt x="427687" y="305276"/>
                </a:cubicBezTo>
                <a:cubicBezTo>
                  <a:pt x="424830" y="270986"/>
                  <a:pt x="419115" y="238601"/>
                  <a:pt x="412447" y="209074"/>
                </a:cubicBezTo>
                <a:cubicBezTo>
                  <a:pt x="441022" y="202406"/>
                  <a:pt x="467692" y="198596"/>
                  <a:pt x="490552" y="198596"/>
                </a:cubicBezTo>
                <a:close/>
                <a:moveTo>
                  <a:pt x="355297" y="480536"/>
                </a:moveTo>
                <a:cubicBezTo>
                  <a:pt x="336247" y="491014"/>
                  <a:pt x="317197" y="501491"/>
                  <a:pt x="299100" y="510064"/>
                </a:cubicBezTo>
                <a:cubicBezTo>
                  <a:pt x="280050" y="500539"/>
                  <a:pt x="260047" y="491014"/>
                  <a:pt x="240997" y="479584"/>
                </a:cubicBezTo>
                <a:cubicBezTo>
                  <a:pt x="221947" y="468154"/>
                  <a:pt x="203850" y="456724"/>
                  <a:pt x="186705" y="445294"/>
                </a:cubicBezTo>
                <a:cubicBezTo>
                  <a:pt x="184800" y="424339"/>
                  <a:pt x="183847" y="402431"/>
                  <a:pt x="183847" y="380524"/>
                </a:cubicBezTo>
                <a:cubicBezTo>
                  <a:pt x="183847" y="358616"/>
                  <a:pt x="184800" y="337661"/>
                  <a:pt x="186705" y="316706"/>
                </a:cubicBezTo>
                <a:cubicBezTo>
                  <a:pt x="203850" y="304324"/>
                  <a:pt x="221947" y="292894"/>
                  <a:pt x="240997" y="282416"/>
                </a:cubicBezTo>
                <a:cubicBezTo>
                  <a:pt x="260047" y="270986"/>
                  <a:pt x="280050" y="261461"/>
                  <a:pt x="299100" y="251936"/>
                </a:cubicBezTo>
                <a:cubicBezTo>
                  <a:pt x="318150" y="260509"/>
                  <a:pt x="337200" y="270986"/>
                  <a:pt x="356250" y="281464"/>
                </a:cubicBezTo>
                <a:cubicBezTo>
                  <a:pt x="375300" y="292894"/>
                  <a:pt x="393397" y="304324"/>
                  <a:pt x="410542" y="315754"/>
                </a:cubicBezTo>
                <a:cubicBezTo>
                  <a:pt x="412447" y="336709"/>
                  <a:pt x="413400" y="358616"/>
                  <a:pt x="413400" y="380524"/>
                </a:cubicBezTo>
                <a:cubicBezTo>
                  <a:pt x="413400" y="402431"/>
                  <a:pt x="412447" y="424339"/>
                  <a:pt x="410542" y="446246"/>
                </a:cubicBezTo>
                <a:cubicBezTo>
                  <a:pt x="393397" y="457676"/>
                  <a:pt x="375300" y="469106"/>
                  <a:pt x="355297" y="480536"/>
                </a:cubicBezTo>
                <a:close/>
                <a:moveTo>
                  <a:pt x="407685" y="469106"/>
                </a:moveTo>
                <a:cubicBezTo>
                  <a:pt x="404827" y="496729"/>
                  <a:pt x="400065" y="522446"/>
                  <a:pt x="394350" y="546259"/>
                </a:cubicBezTo>
                <a:cubicBezTo>
                  <a:pt x="370537" y="539591"/>
                  <a:pt x="345772" y="530066"/>
                  <a:pt x="321007" y="519589"/>
                </a:cubicBezTo>
                <a:cubicBezTo>
                  <a:pt x="335295" y="511969"/>
                  <a:pt x="350535" y="504349"/>
                  <a:pt x="364822" y="495776"/>
                </a:cubicBezTo>
                <a:cubicBezTo>
                  <a:pt x="380062" y="487204"/>
                  <a:pt x="394350" y="478631"/>
                  <a:pt x="407685" y="469106"/>
                </a:cubicBezTo>
                <a:close/>
                <a:moveTo>
                  <a:pt x="277192" y="519589"/>
                </a:moveTo>
                <a:cubicBezTo>
                  <a:pt x="251475" y="531019"/>
                  <a:pt x="226710" y="540544"/>
                  <a:pt x="202897" y="547211"/>
                </a:cubicBezTo>
                <a:cubicBezTo>
                  <a:pt x="197182" y="523399"/>
                  <a:pt x="192420" y="496729"/>
                  <a:pt x="188610" y="469106"/>
                </a:cubicBezTo>
                <a:cubicBezTo>
                  <a:pt x="201945" y="478631"/>
                  <a:pt x="217185" y="487204"/>
                  <a:pt x="231472" y="495776"/>
                </a:cubicBezTo>
                <a:cubicBezTo>
                  <a:pt x="246712" y="504349"/>
                  <a:pt x="261952" y="512921"/>
                  <a:pt x="277192" y="519589"/>
                </a:cubicBezTo>
                <a:close/>
                <a:moveTo>
                  <a:pt x="166702" y="431006"/>
                </a:moveTo>
                <a:cubicBezTo>
                  <a:pt x="144795" y="414814"/>
                  <a:pt x="124792" y="397669"/>
                  <a:pt x="106695" y="380524"/>
                </a:cubicBezTo>
                <a:cubicBezTo>
                  <a:pt x="124792" y="363379"/>
                  <a:pt x="144795" y="346234"/>
                  <a:pt x="166702" y="330041"/>
                </a:cubicBezTo>
                <a:cubicBezTo>
                  <a:pt x="165750" y="346234"/>
                  <a:pt x="164797" y="363379"/>
                  <a:pt x="164797" y="380524"/>
                </a:cubicBezTo>
                <a:cubicBezTo>
                  <a:pt x="164797" y="397669"/>
                  <a:pt x="165750" y="414814"/>
                  <a:pt x="166702" y="431006"/>
                </a:cubicBezTo>
                <a:close/>
                <a:moveTo>
                  <a:pt x="188610" y="291941"/>
                </a:moveTo>
                <a:cubicBezTo>
                  <a:pt x="191467" y="264319"/>
                  <a:pt x="196230" y="237649"/>
                  <a:pt x="202897" y="213836"/>
                </a:cubicBezTo>
                <a:cubicBezTo>
                  <a:pt x="226710" y="220504"/>
                  <a:pt x="252427" y="230029"/>
                  <a:pt x="278145" y="241459"/>
                </a:cubicBezTo>
                <a:cubicBezTo>
                  <a:pt x="262905" y="249079"/>
                  <a:pt x="247665" y="256699"/>
                  <a:pt x="232425" y="266224"/>
                </a:cubicBezTo>
                <a:cubicBezTo>
                  <a:pt x="216232" y="273844"/>
                  <a:pt x="201945" y="283369"/>
                  <a:pt x="188610" y="291941"/>
                </a:cubicBezTo>
                <a:close/>
                <a:moveTo>
                  <a:pt x="321007" y="241459"/>
                </a:moveTo>
                <a:cubicBezTo>
                  <a:pt x="345772" y="230981"/>
                  <a:pt x="370537" y="221456"/>
                  <a:pt x="394350" y="214789"/>
                </a:cubicBezTo>
                <a:cubicBezTo>
                  <a:pt x="400065" y="238601"/>
                  <a:pt x="404827" y="264319"/>
                  <a:pt x="407685" y="291941"/>
                </a:cubicBezTo>
                <a:cubicBezTo>
                  <a:pt x="393397" y="282416"/>
                  <a:pt x="379110" y="273844"/>
                  <a:pt x="364822" y="265271"/>
                </a:cubicBezTo>
                <a:cubicBezTo>
                  <a:pt x="350535" y="255746"/>
                  <a:pt x="335295" y="248126"/>
                  <a:pt x="321007" y="241459"/>
                </a:cubicBezTo>
                <a:close/>
                <a:moveTo>
                  <a:pt x="430545" y="329089"/>
                </a:moveTo>
                <a:cubicBezTo>
                  <a:pt x="453405" y="345281"/>
                  <a:pt x="473407" y="362426"/>
                  <a:pt x="491505" y="380524"/>
                </a:cubicBezTo>
                <a:cubicBezTo>
                  <a:pt x="473407" y="397669"/>
                  <a:pt x="453405" y="414814"/>
                  <a:pt x="430545" y="431959"/>
                </a:cubicBezTo>
                <a:cubicBezTo>
                  <a:pt x="431497" y="414814"/>
                  <a:pt x="432450" y="397669"/>
                  <a:pt x="432450" y="380524"/>
                </a:cubicBezTo>
                <a:cubicBezTo>
                  <a:pt x="431497" y="362426"/>
                  <a:pt x="431497" y="346234"/>
                  <a:pt x="430545" y="329089"/>
                </a:cubicBezTo>
                <a:close/>
                <a:moveTo>
                  <a:pt x="254332" y="96679"/>
                </a:moveTo>
                <a:cubicBezTo>
                  <a:pt x="264810" y="110014"/>
                  <a:pt x="281002" y="118586"/>
                  <a:pt x="299100" y="118586"/>
                </a:cubicBezTo>
                <a:cubicBezTo>
                  <a:pt x="317197" y="118586"/>
                  <a:pt x="333390" y="110014"/>
                  <a:pt x="343867" y="96679"/>
                </a:cubicBezTo>
                <a:cubicBezTo>
                  <a:pt x="362917" y="118586"/>
                  <a:pt x="379110" y="152876"/>
                  <a:pt x="390540" y="195739"/>
                </a:cubicBezTo>
                <a:cubicBezTo>
                  <a:pt x="361012" y="204311"/>
                  <a:pt x="330532" y="215741"/>
                  <a:pt x="300052" y="230029"/>
                </a:cubicBezTo>
                <a:cubicBezTo>
                  <a:pt x="268620" y="215741"/>
                  <a:pt x="237187" y="204311"/>
                  <a:pt x="207660" y="195739"/>
                </a:cubicBezTo>
                <a:cubicBezTo>
                  <a:pt x="219090" y="152876"/>
                  <a:pt x="235282" y="118586"/>
                  <a:pt x="254332" y="96679"/>
                </a:cubicBezTo>
                <a:close/>
                <a:moveTo>
                  <a:pt x="32400" y="226219"/>
                </a:moveTo>
                <a:cubicBezTo>
                  <a:pt x="39067" y="214789"/>
                  <a:pt x="50497" y="207169"/>
                  <a:pt x="67642" y="202406"/>
                </a:cubicBezTo>
                <a:cubicBezTo>
                  <a:pt x="97170" y="194786"/>
                  <a:pt x="138127" y="197644"/>
                  <a:pt x="184800" y="209074"/>
                </a:cubicBezTo>
                <a:cubicBezTo>
                  <a:pt x="177180" y="238601"/>
                  <a:pt x="172417" y="270986"/>
                  <a:pt x="168607" y="306229"/>
                </a:cubicBezTo>
                <a:cubicBezTo>
                  <a:pt x="140032" y="326231"/>
                  <a:pt x="115267" y="347186"/>
                  <a:pt x="93360" y="367189"/>
                </a:cubicBezTo>
                <a:cubicBezTo>
                  <a:pt x="40020" y="311944"/>
                  <a:pt x="14302" y="258604"/>
                  <a:pt x="32400" y="226219"/>
                </a:cubicBezTo>
                <a:close/>
                <a:moveTo>
                  <a:pt x="105742" y="563404"/>
                </a:moveTo>
                <a:cubicBezTo>
                  <a:pt x="79072" y="563404"/>
                  <a:pt x="45735" y="558641"/>
                  <a:pt x="31447" y="534829"/>
                </a:cubicBezTo>
                <a:cubicBezTo>
                  <a:pt x="13350" y="503396"/>
                  <a:pt x="39067" y="449104"/>
                  <a:pt x="93360" y="393859"/>
                </a:cubicBezTo>
                <a:cubicBezTo>
                  <a:pt x="115267" y="414814"/>
                  <a:pt x="140032" y="435769"/>
                  <a:pt x="168607" y="455771"/>
                </a:cubicBezTo>
                <a:cubicBezTo>
                  <a:pt x="171465" y="491014"/>
                  <a:pt x="177180" y="523399"/>
                  <a:pt x="184800" y="552926"/>
                </a:cubicBezTo>
                <a:cubicBezTo>
                  <a:pt x="156225" y="559594"/>
                  <a:pt x="128602" y="563404"/>
                  <a:pt x="105742" y="563404"/>
                </a:cubicBezTo>
                <a:close/>
                <a:moveTo>
                  <a:pt x="298147" y="688181"/>
                </a:moveTo>
                <a:cubicBezTo>
                  <a:pt x="285765" y="688181"/>
                  <a:pt x="274335" y="682466"/>
                  <a:pt x="263857" y="672941"/>
                </a:cubicBezTo>
                <a:cubicBezTo>
                  <a:pt x="275287" y="662464"/>
                  <a:pt x="281955" y="648176"/>
                  <a:pt x="281955" y="631984"/>
                </a:cubicBezTo>
                <a:cubicBezTo>
                  <a:pt x="281955" y="601504"/>
                  <a:pt x="257190" y="575786"/>
                  <a:pt x="225757" y="575786"/>
                </a:cubicBezTo>
                <a:cubicBezTo>
                  <a:pt x="220995" y="575786"/>
                  <a:pt x="215280" y="576739"/>
                  <a:pt x="210517" y="577691"/>
                </a:cubicBezTo>
                <a:cubicBezTo>
                  <a:pt x="209565" y="573881"/>
                  <a:pt x="207660" y="569119"/>
                  <a:pt x="206707" y="564356"/>
                </a:cubicBezTo>
                <a:cubicBezTo>
                  <a:pt x="236235" y="555784"/>
                  <a:pt x="266715" y="544354"/>
                  <a:pt x="298147" y="530066"/>
                </a:cubicBezTo>
                <a:cubicBezTo>
                  <a:pt x="329580" y="544354"/>
                  <a:pt x="360060" y="555784"/>
                  <a:pt x="388635" y="564356"/>
                </a:cubicBezTo>
                <a:cubicBezTo>
                  <a:pt x="368632" y="638651"/>
                  <a:pt x="335295" y="688181"/>
                  <a:pt x="298147" y="688181"/>
                </a:cubicBezTo>
                <a:close/>
                <a:moveTo>
                  <a:pt x="564847" y="533876"/>
                </a:moveTo>
                <a:cubicBezTo>
                  <a:pt x="558180" y="545306"/>
                  <a:pt x="546750" y="552926"/>
                  <a:pt x="529605" y="557689"/>
                </a:cubicBezTo>
                <a:cubicBezTo>
                  <a:pt x="500077" y="565309"/>
                  <a:pt x="459120" y="562451"/>
                  <a:pt x="412447" y="551021"/>
                </a:cubicBezTo>
                <a:cubicBezTo>
                  <a:pt x="420067" y="522446"/>
                  <a:pt x="424830" y="490061"/>
                  <a:pt x="428640" y="455771"/>
                </a:cubicBezTo>
                <a:cubicBezTo>
                  <a:pt x="457215" y="435769"/>
                  <a:pt x="482932" y="414814"/>
                  <a:pt x="504840" y="393859"/>
                </a:cubicBezTo>
                <a:cubicBezTo>
                  <a:pt x="510555" y="399574"/>
                  <a:pt x="515317" y="405289"/>
                  <a:pt x="520080" y="411004"/>
                </a:cubicBezTo>
                <a:cubicBezTo>
                  <a:pt x="508650" y="421481"/>
                  <a:pt x="501030" y="435769"/>
                  <a:pt x="501030" y="452914"/>
                </a:cubicBezTo>
                <a:cubicBezTo>
                  <a:pt x="501030" y="483394"/>
                  <a:pt x="525795" y="509111"/>
                  <a:pt x="557227" y="509111"/>
                </a:cubicBezTo>
                <a:cubicBezTo>
                  <a:pt x="561990" y="509111"/>
                  <a:pt x="565800" y="508159"/>
                  <a:pt x="570562" y="507206"/>
                </a:cubicBezTo>
                <a:cubicBezTo>
                  <a:pt x="570562" y="517684"/>
                  <a:pt x="569610" y="526256"/>
                  <a:pt x="564847" y="533876"/>
                </a:cubicBezTo>
                <a:close/>
                <a:moveTo>
                  <a:pt x="557227" y="490061"/>
                </a:moveTo>
                <a:cubicBezTo>
                  <a:pt x="536272" y="490061"/>
                  <a:pt x="520080" y="472916"/>
                  <a:pt x="520080" y="452914"/>
                </a:cubicBezTo>
                <a:cubicBezTo>
                  <a:pt x="520080" y="432911"/>
                  <a:pt x="537225" y="415766"/>
                  <a:pt x="557227" y="415766"/>
                </a:cubicBezTo>
                <a:cubicBezTo>
                  <a:pt x="578182" y="415766"/>
                  <a:pt x="594375" y="432911"/>
                  <a:pt x="594375" y="452914"/>
                </a:cubicBezTo>
                <a:cubicBezTo>
                  <a:pt x="594375" y="472916"/>
                  <a:pt x="577230" y="490061"/>
                  <a:pt x="557227" y="49006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p58"/>
          <p:cNvSpPr txBox="1"/>
          <p:nvPr>
            <p:ph type="title"/>
          </p:nvPr>
        </p:nvSpPr>
        <p:spPr>
          <a:xfrm>
            <a:off x="411480" y="462516"/>
            <a:ext cx="8321100" cy="417600"/>
          </a:xfrm>
          <a:prstGeom prst="rect">
            <a:avLst/>
          </a:prstGeom>
        </p:spPr>
        <p:txBody>
          <a:bodyPr anchorCtr="0" anchor="b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RETAIL DEMO</a:t>
            </a:r>
            <a:endParaRPr/>
          </a:p>
        </p:txBody>
      </p:sp>
      <p:sp>
        <p:nvSpPr>
          <p:cNvPr id="777" name="Google Shape;777;p58"/>
          <p:cNvSpPr/>
          <p:nvPr/>
        </p:nvSpPr>
        <p:spPr>
          <a:xfrm>
            <a:off x="3182082" y="873310"/>
            <a:ext cx="5376478" cy="2098490"/>
          </a:xfrm>
          <a:custGeom>
            <a:rect b="b" l="l" r="r" t="t"/>
            <a:pathLst>
              <a:path extrusionOk="0" h="2797987" w="7168637">
                <a:moveTo>
                  <a:pt x="619155" y="0"/>
                </a:moveTo>
                <a:lnTo>
                  <a:pt x="1710735" y="0"/>
                </a:lnTo>
                <a:lnTo>
                  <a:pt x="1710735" y="0"/>
                </a:lnTo>
                <a:lnTo>
                  <a:pt x="3348106" y="0"/>
                </a:lnTo>
                <a:lnTo>
                  <a:pt x="7168637" y="0"/>
                </a:lnTo>
                <a:lnTo>
                  <a:pt x="7168637" y="1632159"/>
                </a:lnTo>
                <a:lnTo>
                  <a:pt x="7168637" y="1632159"/>
                </a:lnTo>
                <a:lnTo>
                  <a:pt x="7168637" y="2331656"/>
                </a:lnTo>
                <a:lnTo>
                  <a:pt x="7168637" y="2797987"/>
                </a:lnTo>
                <a:lnTo>
                  <a:pt x="3348106" y="2797987"/>
                </a:lnTo>
                <a:lnTo>
                  <a:pt x="1710735" y="2797987"/>
                </a:lnTo>
                <a:lnTo>
                  <a:pt x="1710735" y="2797987"/>
                </a:lnTo>
                <a:lnTo>
                  <a:pt x="619155" y="2797987"/>
                </a:lnTo>
                <a:lnTo>
                  <a:pt x="619155" y="2331656"/>
                </a:lnTo>
                <a:lnTo>
                  <a:pt x="0" y="2511818"/>
                </a:lnTo>
                <a:lnTo>
                  <a:pt x="619155" y="1914657"/>
                </a:lnTo>
                <a:lnTo>
                  <a:pt x="619155" y="0"/>
                </a:lnTo>
                <a:close/>
              </a:path>
            </a:pathLst>
          </a:custGeom>
          <a:solidFill>
            <a:srgbClr val="1E2D34">
              <a:alpha val="49410"/>
            </a:srgbClr>
          </a:solidFill>
          <a:ln cap="flat" cmpd="sng" w="9525">
            <a:solidFill>
              <a:srgbClr val="BF6B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778" name="Google Shape;778;p58"/>
          <p:cNvGrpSpPr/>
          <p:nvPr/>
        </p:nvGrpSpPr>
        <p:grpSpPr>
          <a:xfrm>
            <a:off x="4333487" y="995987"/>
            <a:ext cx="4496625" cy="1722689"/>
            <a:chOff x="5349397" y="3565260"/>
            <a:chExt cx="5995500" cy="2296919"/>
          </a:xfrm>
        </p:grpSpPr>
        <p:sp>
          <p:nvSpPr>
            <p:cNvPr id="779" name="Google Shape;779;p58"/>
            <p:cNvSpPr/>
            <p:nvPr/>
          </p:nvSpPr>
          <p:spPr>
            <a:xfrm>
              <a:off x="5349397" y="4080767"/>
              <a:ext cx="1458300" cy="17814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" sz="1000" u="none" cap="none" strike="noStrik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                   </a:t>
              </a:r>
              <a:endPara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80" name="Google Shape;780;p58"/>
            <p:cNvSpPr/>
            <p:nvPr/>
          </p:nvSpPr>
          <p:spPr>
            <a:xfrm>
              <a:off x="7097197" y="4080779"/>
              <a:ext cx="3043800" cy="17814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" sz="1000" u="none" cap="none" strike="noStrik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                   </a:t>
              </a:r>
              <a:endPara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781" name="Google Shape;781;p5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394947" y="4080830"/>
              <a:ext cx="1364262" cy="17812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82" name="Google Shape;782;p58"/>
            <p:cNvSpPr txBox="1"/>
            <p:nvPr/>
          </p:nvSpPr>
          <p:spPr>
            <a:xfrm>
              <a:off x="5349397" y="3634504"/>
              <a:ext cx="1625400" cy="29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" sz="1400" u="none" cap="none" strike="noStrike">
                  <a:solidFill>
                    <a:schemeClr val="accent2"/>
                  </a:solidFill>
                  <a:latin typeface="Roboto"/>
                  <a:ea typeface="Roboto"/>
                  <a:cs typeface="Roboto"/>
                  <a:sym typeface="Roboto"/>
                </a:rPr>
                <a:t>Sales Order </a:t>
              </a:r>
              <a:endParaRPr b="0" i="0" sz="1400" u="none" cap="none" strike="noStrike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783" name="Google Shape;783;p5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199947" y="4215218"/>
              <a:ext cx="2838300" cy="151853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84" name="Google Shape;784;p5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445735" y="4130492"/>
              <a:ext cx="1262684" cy="16879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85" name="Google Shape;785;p58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0430497" y="3565260"/>
              <a:ext cx="896750" cy="89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86" name="Google Shape;786;p58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0430497" y="4819353"/>
              <a:ext cx="914400" cy="914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87" name="Google Shape;787;p58"/>
            <p:cNvSpPr txBox="1"/>
            <p:nvPr/>
          </p:nvSpPr>
          <p:spPr>
            <a:xfrm>
              <a:off x="7383859" y="3628779"/>
              <a:ext cx="2838300" cy="23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" sz="1400" u="none" cap="none" strike="noStrike">
                  <a:solidFill>
                    <a:schemeClr val="accent2"/>
                  </a:solidFill>
                  <a:latin typeface="Roboto"/>
                  <a:ea typeface="Roboto"/>
                  <a:cs typeface="Roboto"/>
                  <a:sym typeface="Roboto"/>
                </a:rPr>
                <a:t>Clickstream Weblogs</a:t>
              </a:r>
              <a:endParaRPr b="0" i="0" sz="1400" u="none" cap="none" strike="noStrike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pic>
        <p:nvPicPr>
          <p:cNvPr id="788" name="Google Shape;788;p58"/>
          <p:cNvPicPr preferRelativeResize="0"/>
          <p:nvPr/>
        </p:nvPicPr>
        <p:blipFill rotWithShape="1">
          <a:blip r:embed="rId8">
            <a:alphaModFix/>
          </a:blip>
          <a:srcRect b="0" l="0" r="0" t="7261"/>
          <a:stretch/>
        </p:blipFill>
        <p:spPr>
          <a:xfrm>
            <a:off x="853010" y="2563562"/>
            <a:ext cx="2240685" cy="139834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89" name="Google Shape;789;p58"/>
          <p:cNvGrpSpPr/>
          <p:nvPr/>
        </p:nvGrpSpPr>
        <p:grpSpPr>
          <a:xfrm>
            <a:off x="512931" y="2468524"/>
            <a:ext cx="2922849" cy="1685202"/>
            <a:chOff x="1182688" y="3971925"/>
            <a:chExt cx="2384442" cy="1374777"/>
          </a:xfrm>
        </p:grpSpPr>
        <p:sp>
          <p:nvSpPr>
            <p:cNvPr id="790" name="Google Shape;790;p58"/>
            <p:cNvSpPr/>
            <p:nvPr/>
          </p:nvSpPr>
          <p:spPr>
            <a:xfrm>
              <a:off x="1182688" y="3971925"/>
              <a:ext cx="2384442" cy="1374777"/>
            </a:xfrm>
            <a:custGeom>
              <a:rect b="b" l="l" r="r" t="t"/>
              <a:pathLst>
                <a:path extrusionOk="0" h="8076" w="14015">
                  <a:moveTo>
                    <a:pt x="13993" y="7627"/>
                  </a:moveTo>
                  <a:cubicBezTo>
                    <a:pt x="12698" y="7627"/>
                    <a:pt x="12698" y="7627"/>
                    <a:pt x="12698" y="7627"/>
                  </a:cubicBezTo>
                  <a:cubicBezTo>
                    <a:pt x="12713" y="7583"/>
                    <a:pt x="12721" y="7537"/>
                    <a:pt x="12721" y="7489"/>
                  </a:cubicBezTo>
                  <a:cubicBezTo>
                    <a:pt x="12721" y="425"/>
                    <a:pt x="12721" y="425"/>
                    <a:pt x="12721" y="425"/>
                  </a:cubicBezTo>
                  <a:cubicBezTo>
                    <a:pt x="12721" y="191"/>
                    <a:pt x="12530" y="0"/>
                    <a:pt x="12296" y="0"/>
                  </a:cubicBezTo>
                  <a:cubicBezTo>
                    <a:pt x="1722" y="0"/>
                    <a:pt x="1722" y="0"/>
                    <a:pt x="1722" y="0"/>
                  </a:cubicBezTo>
                  <a:cubicBezTo>
                    <a:pt x="1487" y="0"/>
                    <a:pt x="1297" y="191"/>
                    <a:pt x="1297" y="425"/>
                  </a:cubicBezTo>
                  <a:cubicBezTo>
                    <a:pt x="1297" y="7489"/>
                    <a:pt x="1297" y="7489"/>
                    <a:pt x="1297" y="7489"/>
                  </a:cubicBezTo>
                  <a:cubicBezTo>
                    <a:pt x="1297" y="7537"/>
                    <a:pt x="1305" y="7583"/>
                    <a:pt x="1320" y="7627"/>
                  </a:cubicBezTo>
                  <a:cubicBezTo>
                    <a:pt x="22" y="7627"/>
                    <a:pt x="22" y="7627"/>
                    <a:pt x="22" y="7627"/>
                  </a:cubicBezTo>
                  <a:cubicBezTo>
                    <a:pt x="10" y="7627"/>
                    <a:pt x="0" y="7637"/>
                    <a:pt x="0" y="7649"/>
                  </a:cubicBezTo>
                  <a:cubicBezTo>
                    <a:pt x="0" y="7866"/>
                    <a:pt x="0" y="7866"/>
                    <a:pt x="0" y="7866"/>
                  </a:cubicBezTo>
                  <a:cubicBezTo>
                    <a:pt x="0" y="7873"/>
                    <a:pt x="0" y="7891"/>
                    <a:pt x="16" y="7902"/>
                  </a:cubicBezTo>
                  <a:cubicBezTo>
                    <a:pt x="20" y="7905"/>
                    <a:pt x="24" y="7908"/>
                    <a:pt x="29" y="7911"/>
                  </a:cubicBezTo>
                  <a:cubicBezTo>
                    <a:pt x="29" y="7911"/>
                    <a:pt x="29" y="7911"/>
                    <a:pt x="29" y="7911"/>
                  </a:cubicBezTo>
                  <a:cubicBezTo>
                    <a:pt x="125" y="7978"/>
                    <a:pt x="367" y="8076"/>
                    <a:pt x="639" y="8076"/>
                  </a:cubicBezTo>
                  <a:cubicBezTo>
                    <a:pt x="13376" y="8076"/>
                    <a:pt x="13376" y="8076"/>
                    <a:pt x="13376" y="8076"/>
                  </a:cubicBezTo>
                  <a:cubicBezTo>
                    <a:pt x="13648" y="8076"/>
                    <a:pt x="13890" y="7978"/>
                    <a:pt x="13987" y="7911"/>
                  </a:cubicBezTo>
                  <a:cubicBezTo>
                    <a:pt x="13987" y="7911"/>
                    <a:pt x="13987" y="7911"/>
                    <a:pt x="13987" y="7911"/>
                  </a:cubicBezTo>
                  <a:cubicBezTo>
                    <a:pt x="13992" y="7907"/>
                    <a:pt x="13998" y="7903"/>
                    <a:pt x="14003" y="7900"/>
                  </a:cubicBezTo>
                  <a:cubicBezTo>
                    <a:pt x="14015" y="7890"/>
                    <a:pt x="14015" y="7874"/>
                    <a:pt x="14015" y="7869"/>
                  </a:cubicBezTo>
                  <a:cubicBezTo>
                    <a:pt x="14015" y="7649"/>
                    <a:pt x="14015" y="7649"/>
                    <a:pt x="14015" y="7649"/>
                  </a:cubicBezTo>
                  <a:cubicBezTo>
                    <a:pt x="14015" y="7637"/>
                    <a:pt x="14005" y="7627"/>
                    <a:pt x="13993" y="7627"/>
                  </a:cubicBezTo>
                  <a:close/>
                  <a:moveTo>
                    <a:pt x="1326" y="425"/>
                  </a:moveTo>
                  <a:cubicBezTo>
                    <a:pt x="1326" y="207"/>
                    <a:pt x="1503" y="29"/>
                    <a:pt x="1732" y="29"/>
                  </a:cubicBezTo>
                  <a:cubicBezTo>
                    <a:pt x="12285" y="29"/>
                    <a:pt x="12285" y="29"/>
                    <a:pt x="12285" y="29"/>
                  </a:cubicBezTo>
                  <a:cubicBezTo>
                    <a:pt x="12514" y="29"/>
                    <a:pt x="12691" y="207"/>
                    <a:pt x="12691" y="425"/>
                  </a:cubicBezTo>
                  <a:cubicBezTo>
                    <a:pt x="12691" y="7489"/>
                    <a:pt x="12691" y="7489"/>
                    <a:pt x="12691" y="7489"/>
                  </a:cubicBezTo>
                  <a:cubicBezTo>
                    <a:pt x="12691" y="7537"/>
                    <a:pt x="12682" y="7584"/>
                    <a:pt x="12666" y="7627"/>
                  </a:cubicBezTo>
                  <a:cubicBezTo>
                    <a:pt x="1351" y="7627"/>
                    <a:pt x="1351" y="7627"/>
                    <a:pt x="1351" y="7627"/>
                  </a:cubicBezTo>
                  <a:cubicBezTo>
                    <a:pt x="1335" y="7584"/>
                    <a:pt x="1326" y="7537"/>
                    <a:pt x="1326" y="7489"/>
                  </a:cubicBezTo>
                  <a:lnTo>
                    <a:pt x="1326" y="425"/>
                  </a:lnTo>
                  <a:close/>
                  <a:moveTo>
                    <a:pt x="7968" y="7656"/>
                  </a:moveTo>
                  <a:cubicBezTo>
                    <a:pt x="7960" y="7704"/>
                    <a:pt x="7913" y="7785"/>
                    <a:pt x="7830" y="7785"/>
                  </a:cubicBezTo>
                  <a:cubicBezTo>
                    <a:pt x="6185" y="7785"/>
                    <a:pt x="6185" y="7785"/>
                    <a:pt x="6185" y="7785"/>
                  </a:cubicBezTo>
                  <a:cubicBezTo>
                    <a:pt x="6103" y="7785"/>
                    <a:pt x="6056" y="7704"/>
                    <a:pt x="6047" y="7656"/>
                  </a:cubicBezTo>
                  <a:lnTo>
                    <a:pt x="7968" y="7656"/>
                  </a:lnTo>
                  <a:close/>
                  <a:moveTo>
                    <a:pt x="13986" y="7869"/>
                  </a:moveTo>
                  <a:cubicBezTo>
                    <a:pt x="13986" y="7872"/>
                    <a:pt x="13986" y="7875"/>
                    <a:pt x="13984" y="7876"/>
                  </a:cubicBezTo>
                  <a:cubicBezTo>
                    <a:pt x="13981" y="7879"/>
                    <a:pt x="13978" y="7882"/>
                    <a:pt x="13974" y="7884"/>
                  </a:cubicBezTo>
                  <a:cubicBezTo>
                    <a:pt x="13926" y="7914"/>
                    <a:pt x="13926" y="7914"/>
                    <a:pt x="13926" y="7914"/>
                  </a:cubicBezTo>
                  <a:cubicBezTo>
                    <a:pt x="13814" y="7975"/>
                    <a:pt x="13606" y="8047"/>
                    <a:pt x="13376" y="8047"/>
                  </a:cubicBezTo>
                  <a:cubicBezTo>
                    <a:pt x="639" y="8047"/>
                    <a:pt x="639" y="8047"/>
                    <a:pt x="639" y="8047"/>
                  </a:cubicBezTo>
                  <a:cubicBezTo>
                    <a:pt x="409" y="8047"/>
                    <a:pt x="202" y="7975"/>
                    <a:pt x="90" y="7914"/>
                  </a:cubicBezTo>
                  <a:cubicBezTo>
                    <a:pt x="42" y="7884"/>
                    <a:pt x="42" y="7884"/>
                    <a:pt x="42" y="7884"/>
                  </a:cubicBezTo>
                  <a:cubicBezTo>
                    <a:pt x="39" y="7882"/>
                    <a:pt x="36" y="7880"/>
                    <a:pt x="34" y="7879"/>
                  </a:cubicBezTo>
                  <a:cubicBezTo>
                    <a:pt x="31" y="7877"/>
                    <a:pt x="30" y="7874"/>
                    <a:pt x="30" y="7866"/>
                  </a:cubicBezTo>
                  <a:cubicBezTo>
                    <a:pt x="30" y="7656"/>
                    <a:pt x="30" y="7656"/>
                    <a:pt x="30" y="7656"/>
                  </a:cubicBezTo>
                  <a:cubicBezTo>
                    <a:pt x="6017" y="7656"/>
                    <a:pt x="6017" y="7656"/>
                    <a:pt x="6017" y="7656"/>
                  </a:cubicBezTo>
                  <a:cubicBezTo>
                    <a:pt x="6026" y="7717"/>
                    <a:pt x="6084" y="7814"/>
                    <a:pt x="6185" y="7814"/>
                  </a:cubicBezTo>
                  <a:cubicBezTo>
                    <a:pt x="7830" y="7814"/>
                    <a:pt x="7830" y="7814"/>
                    <a:pt x="7830" y="7814"/>
                  </a:cubicBezTo>
                  <a:cubicBezTo>
                    <a:pt x="7931" y="7814"/>
                    <a:pt x="7990" y="7717"/>
                    <a:pt x="7998" y="7656"/>
                  </a:cubicBezTo>
                  <a:cubicBezTo>
                    <a:pt x="13986" y="7656"/>
                    <a:pt x="13986" y="7656"/>
                    <a:pt x="13986" y="7656"/>
                  </a:cubicBezTo>
                  <a:lnTo>
                    <a:pt x="13986" y="7869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91" name="Google Shape;791;p58"/>
            <p:cNvSpPr/>
            <p:nvPr/>
          </p:nvSpPr>
          <p:spPr>
            <a:xfrm>
              <a:off x="1462088" y="4049713"/>
              <a:ext cx="1825625" cy="1146173"/>
            </a:xfrm>
            <a:custGeom>
              <a:rect b="b" l="l" r="r" t="t"/>
              <a:pathLst>
                <a:path extrusionOk="0" h="6732" w="10721">
                  <a:moveTo>
                    <a:pt x="37" y="6732"/>
                  </a:moveTo>
                  <a:cubicBezTo>
                    <a:pt x="10684" y="6732"/>
                    <a:pt x="10684" y="6732"/>
                    <a:pt x="10684" y="6732"/>
                  </a:cubicBezTo>
                  <a:cubicBezTo>
                    <a:pt x="10705" y="6732"/>
                    <a:pt x="10721" y="6716"/>
                    <a:pt x="10721" y="6695"/>
                  </a:cubicBezTo>
                  <a:cubicBezTo>
                    <a:pt x="10721" y="37"/>
                    <a:pt x="10721" y="37"/>
                    <a:pt x="10721" y="37"/>
                  </a:cubicBezTo>
                  <a:cubicBezTo>
                    <a:pt x="10721" y="17"/>
                    <a:pt x="10705" y="0"/>
                    <a:pt x="10684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16" y="0"/>
                    <a:pt x="0" y="17"/>
                    <a:pt x="0" y="37"/>
                  </a:cubicBezTo>
                  <a:cubicBezTo>
                    <a:pt x="0" y="6695"/>
                    <a:pt x="0" y="6695"/>
                    <a:pt x="0" y="6695"/>
                  </a:cubicBezTo>
                  <a:cubicBezTo>
                    <a:pt x="0" y="6716"/>
                    <a:pt x="16" y="6732"/>
                    <a:pt x="37" y="6732"/>
                  </a:cubicBezTo>
                  <a:close/>
                  <a:moveTo>
                    <a:pt x="37" y="37"/>
                  </a:moveTo>
                  <a:cubicBezTo>
                    <a:pt x="10684" y="37"/>
                    <a:pt x="10684" y="37"/>
                    <a:pt x="10684" y="37"/>
                  </a:cubicBezTo>
                  <a:cubicBezTo>
                    <a:pt x="10684" y="6695"/>
                    <a:pt x="10684" y="6695"/>
                    <a:pt x="10684" y="6695"/>
                  </a:cubicBezTo>
                  <a:cubicBezTo>
                    <a:pt x="37" y="6695"/>
                    <a:pt x="37" y="6695"/>
                    <a:pt x="37" y="6695"/>
                  </a:cubicBezTo>
                  <a:lnTo>
                    <a:pt x="37" y="37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92" name="Google Shape;792;p58"/>
            <p:cNvSpPr/>
            <p:nvPr/>
          </p:nvSpPr>
          <p:spPr>
            <a:xfrm>
              <a:off x="2365375" y="4011613"/>
              <a:ext cx="20638" cy="20638"/>
            </a:xfrm>
            <a:custGeom>
              <a:rect b="b" l="l" r="r" t="t"/>
              <a:pathLst>
                <a:path extrusionOk="0" h="118" w="118">
                  <a:moveTo>
                    <a:pt x="59" y="118"/>
                  </a:moveTo>
                  <a:cubicBezTo>
                    <a:pt x="91" y="118"/>
                    <a:pt x="118" y="92"/>
                    <a:pt x="118" y="59"/>
                  </a:cubicBezTo>
                  <a:cubicBezTo>
                    <a:pt x="118" y="27"/>
                    <a:pt x="91" y="0"/>
                    <a:pt x="59" y="0"/>
                  </a:cubicBezTo>
                  <a:cubicBezTo>
                    <a:pt x="26" y="0"/>
                    <a:pt x="0" y="27"/>
                    <a:pt x="0" y="59"/>
                  </a:cubicBezTo>
                  <a:cubicBezTo>
                    <a:pt x="0" y="92"/>
                    <a:pt x="26" y="118"/>
                    <a:pt x="59" y="118"/>
                  </a:cubicBezTo>
                  <a:close/>
                  <a:moveTo>
                    <a:pt x="59" y="30"/>
                  </a:moveTo>
                  <a:cubicBezTo>
                    <a:pt x="75" y="30"/>
                    <a:pt x="88" y="43"/>
                    <a:pt x="88" y="59"/>
                  </a:cubicBezTo>
                  <a:cubicBezTo>
                    <a:pt x="88" y="76"/>
                    <a:pt x="75" y="89"/>
                    <a:pt x="59" y="89"/>
                  </a:cubicBezTo>
                  <a:cubicBezTo>
                    <a:pt x="42" y="89"/>
                    <a:pt x="29" y="76"/>
                    <a:pt x="29" y="59"/>
                  </a:cubicBezTo>
                  <a:cubicBezTo>
                    <a:pt x="29" y="43"/>
                    <a:pt x="42" y="30"/>
                    <a:pt x="59" y="3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793" name="Google Shape;793;p58"/>
          <p:cNvSpPr txBox="1"/>
          <p:nvPr/>
        </p:nvSpPr>
        <p:spPr>
          <a:xfrm>
            <a:off x="806459" y="1670920"/>
            <a:ext cx="2729400" cy="9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68575" wrap="square" tIns="34275">
            <a:noAutofit/>
          </a:bodyPr>
          <a:lstStyle/>
          <a:p>
            <a:pPr indent="-139700" lvl="0" marL="139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Data Engineer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1111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Develops, tests, maintains large scale data processing systems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39700" lvl="0" marL="1397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B4B4B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94" name="Google Shape;794;p58"/>
          <p:cNvSpPr/>
          <p:nvPr/>
        </p:nvSpPr>
        <p:spPr>
          <a:xfrm>
            <a:off x="803686" y="1234117"/>
            <a:ext cx="398264" cy="398264"/>
          </a:xfrm>
          <a:custGeom>
            <a:rect b="b" l="l" r="r" t="t"/>
            <a:pathLst>
              <a:path extrusionOk="0" h="714375" w="714375">
                <a:moveTo>
                  <a:pt x="711041" y="359569"/>
                </a:moveTo>
                <a:cubicBezTo>
                  <a:pt x="711041" y="330041"/>
                  <a:pt x="688181" y="306229"/>
                  <a:pt x="659606" y="304324"/>
                </a:cubicBezTo>
                <a:cubicBezTo>
                  <a:pt x="651986" y="261461"/>
                  <a:pt x="635794" y="221456"/>
                  <a:pt x="611981" y="185261"/>
                </a:cubicBezTo>
                <a:cubicBezTo>
                  <a:pt x="619601" y="175736"/>
                  <a:pt x="624364" y="163354"/>
                  <a:pt x="624364" y="150019"/>
                </a:cubicBezTo>
                <a:cubicBezTo>
                  <a:pt x="624364" y="119539"/>
                  <a:pt x="599599" y="93821"/>
                  <a:pt x="568166" y="93821"/>
                </a:cubicBezTo>
                <a:cubicBezTo>
                  <a:pt x="554831" y="93821"/>
                  <a:pt x="543401" y="98584"/>
                  <a:pt x="533876" y="105251"/>
                </a:cubicBezTo>
                <a:cubicBezTo>
                  <a:pt x="498634" y="79534"/>
                  <a:pt x="457676" y="63341"/>
                  <a:pt x="414814" y="54769"/>
                </a:cubicBezTo>
                <a:cubicBezTo>
                  <a:pt x="411004" y="28099"/>
                  <a:pt x="387191" y="7144"/>
                  <a:pt x="359569" y="7144"/>
                </a:cubicBezTo>
                <a:cubicBezTo>
                  <a:pt x="330994" y="7144"/>
                  <a:pt x="308134" y="28099"/>
                  <a:pt x="304324" y="54769"/>
                </a:cubicBezTo>
                <a:cubicBezTo>
                  <a:pt x="260509" y="63341"/>
                  <a:pt x="220504" y="80486"/>
                  <a:pt x="184309" y="105251"/>
                </a:cubicBezTo>
                <a:cubicBezTo>
                  <a:pt x="174784" y="97631"/>
                  <a:pt x="162401" y="92869"/>
                  <a:pt x="150019" y="92869"/>
                </a:cubicBezTo>
                <a:cubicBezTo>
                  <a:pt x="119539" y="92869"/>
                  <a:pt x="93821" y="117634"/>
                  <a:pt x="93821" y="149066"/>
                </a:cubicBezTo>
                <a:cubicBezTo>
                  <a:pt x="93821" y="162401"/>
                  <a:pt x="98584" y="174784"/>
                  <a:pt x="106204" y="184309"/>
                </a:cubicBezTo>
                <a:cubicBezTo>
                  <a:pt x="82391" y="219551"/>
                  <a:pt x="66199" y="259556"/>
                  <a:pt x="58579" y="302419"/>
                </a:cubicBezTo>
                <a:cubicBezTo>
                  <a:pt x="30004" y="306229"/>
                  <a:pt x="7144" y="330041"/>
                  <a:pt x="7144" y="359569"/>
                </a:cubicBezTo>
                <a:cubicBezTo>
                  <a:pt x="7144" y="389096"/>
                  <a:pt x="30004" y="413861"/>
                  <a:pt x="59531" y="415766"/>
                </a:cubicBezTo>
                <a:cubicBezTo>
                  <a:pt x="68104" y="458629"/>
                  <a:pt x="85249" y="497681"/>
                  <a:pt x="109061" y="531971"/>
                </a:cubicBezTo>
                <a:cubicBezTo>
                  <a:pt x="99536" y="541496"/>
                  <a:pt x="93821" y="555784"/>
                  <a:pt x="93821" y="570071"/>
                </a:cubicBezTo>
                <a:cubicBezTo>
                  <a:pt x="93821" y="600551"/>
                  <a:pt x="118586" y="626269"/>
                  <a:pt x="150019" y="626269"/>
                </a:cubicBezTo>
                <a:cubicBezTo>
                  <a:pt x="165259" y="626269"/>
                  <a:pt x="178594" y="620554"/>
                  <a:pt x="189071" y="610076"/>
                </a:cubicBezTo>
                <a:cubicBezTo>
                  <a:pt x="223361" y="632936"/>
                  <a:pt x="262414" y="649129"/>
                  <a:pt x="303371" y="656749"/>
                </a:cubicBezTo>
                <a:cubicBezTo>
                  <a:pt x="303371" y="687229"/>
                  <a:pt x="328136" y="712946"/>
                  <a:pt x="359569" y="712946"/>
                </a:cubicBezTo>
                <a:cubicBezTo>
                  <a:pt x="390049" y="712946"/>
                  <a:pt x="415766" y="688181"/>
                  <a:pt x="415766" y="656749"/>
                </a:cubicBezTo>
                <a:cubicBezTo>
                  <a:pt x="415766" y="656749"/>
                  <a:pt x="415766" y="656749"/>
                  <a:pt x="415766" y="656749"/>
                </a:cubicBezTo>
                <a:cubicBezTo>
                  <a:pt x="456724" y="649129"/>
                  <a:pt x="494824" y="632936"/>
                  <a:pt x="530066" y="610076"/>
                </a:cubicBezTo>
                <a:cubicBezTo>
                  <a:pt x="540544" y="620554"/>
                  <a:pt x="553879" y="626269"/>
                  <a:pt x="569119" y="626269"/>
                </a:cubicBezTo>
                <a:cubicBezTo>
                  <a:pt x="599599" y="626269"/>
                  <a:pt x="625316" y="601504"/>
                  <a:pt x="625316" y="570071"/>
                </a:cubicBezTo>
                <a:cubicBezTo>
                  <a:pt x="625316" y="554831"/>
                  <a:pt x="619601" y="541496"/>
                  <a:pt x="609124" y="531019"/>
                </a:cubicBezTo>
                <a:cubicBezTo>
                  <a:pt x="633889" y="495776"/>
                  <a:pt x="650081" y="457676"/>
                  <a:pt x="658654" y="415766"/>
                </a:cubicBezTo>
                <a:cubicBezTo>
                  <a:pt x="688181" y="413861"/>
                  <a:pt x="711041" y="389096"/>
                  <a:pt x="711041" y="359569"/>
                </a:cubicBezTo>
                <a:close/>
                <a:moveTo>
                  <a:pt x="150019" y="512921"/>
                </a:moveTo>
                <a:cubicBezTo>
                  <a:pt x="140494" y="512921"/>
                  <a:pt x="131921" y="515779"/>
                  <a:pt x="123349" y="519589"/>
                </a:cubicBezTo>
                <a:cubicBezTo>
                  <a:pt x="101441" y="488156"/>
                  <a:pt x="86201" y="451961"/>
                  <a:pt x="77629" y="412909"/>
                </a:cubicBezTo>
                <a:cubicBezTo>
                  <a:pt x="98584" y="407194"/>
                  <a:pt x="114776" y="390049"/>
                  <a:pt x="118586" y="368141"/>
                </a:cubicBezTo>
                <a:cubicBezTo>
                  <a:pt x="145256" y="367189"/>
                  <a:pt x="187166" y="359569"/>
                  <a:pt x="234791" y="350996"/>
                </a:cubicBezTo>
                <a:cubicBezTo>
                  <a:pt x="282416" y="342424"/>
                  <a:pt x="337661" y="332899"/>
                  <a:pt x="391001" y="327184"/>
                </a:cubicBezTo>
                <a:cubicBezTo>
                  <a:pt x="385286" y="380524"/>
                  <a:pt x="375761" y="435769"/>
                  <a:pt x="367189" y="483394"/>
                </a:cubicBezTo>
                <a:cubicBezTo>
                  <a:pt x="358616" y="531019"/>
                  <a:pt x="351949" y="572929"/>
                  <a:pt x="350044" y="599599"/>
                </a:cubicBezTo>
                <a:cubicBezTo>
                  <a:pt x="329089" y="602456"/>
                  <a:pt x="312896" y="617696"/>
                  <a:pt x="306229" y="636746"/>
                </a:cubicBezTo>
                <a:cubicBezTo>
                  <a:pt x="267176" y="629126"/>
                  <a:pt x="230981" y="614839"/>
                  <a:pt x="199549" y="592931"/>
                </a:cubicBezTo>
                <a:cubicBezTo>
                  <a:pt x="203359" y="585311"/>
                  <a:pt x="205264" y="576739"/>
                  <a:pt x="205264" y="568166"/>
                </a:cubicBezTo>
                <a:cubicBezTo>
                  <a:pt x="205264" y="537686"/>
                  <a:pt x="180499" y="512921"/>
                  <a:pt x="150019" y="512921"/>
                </a:cubicBezTo>
                <a:close/>
                <a:moveTo>
                  <a:pt x="150019" y="205264"/>
                </a:moveTo>
                <a:cubicBezTo>
                  <a:pt x="180499" y="205264"/>
                  <a:pt x="206216" y="180499"/>
                  <a:pt x="206216" y="149066"/>
                </a:cubicBezTo>
                <a:cubicBezTo>
                  <a:pt x="206216" y="137636"/>
                  <a:pt x="203359" y="128111"/>
                  <a:pt x="197644" y="118586"/>
                </a:cubicBezTo>
                <a:cubicBezTo>
                  <a:pt x="230029" y="96679"/>
                  <a:pt x="266224" y="80486"/>
                  <a:pt x="305276" y="72866"/>
                </a:cubicBezTo>
                <a:cubicBezTo>
                  <a:pt x="310039" y="98584"/>
                  <a:pt x="332899" y="117634"/>
                  <a:pt x="360521" y="117634"/>
                </a:cubicBezTo>
                <a:cubicBezTo>
                  <a:pt x="368141" y="117634"/>
                  <a:pt x="374809" y="116681"/>
                  <a:pt x="381476" y="113824"/>
                </a:cubicBezTo>
                <a:cubicBezTo>
                  <a:pt x="383381" y="121444"/>
                  <a:pt x="385286" y="130016"/>
                  <a:pt x="388144" y="138589"/>
                </a:cubicBezTo>
                <a:cubicBezTo>
                  <a:pt x="300514" y="170021"/>
                  <a:pt x="196691" y="232886"/>
                  <a:pt x="100489" y="314801"/>
                </a:cubicBezTo>
                <a:cubicBezTo>
                  <a:pt x="93821" y="310039"/>
                  <a:pt x="87154" y="306229"/>
                  <a:pt x="78581" y="304324"/>
                </a:cubicBezTo>
                <a:cubicBezTo>
                  <a:pt x="85249" y="265271"/>
                  <a:pt x="100489" y="228124"/>
                  <a:pt x="122396" y="196691"/>
                </a:cubicBezTo>
                <a:cubicBezTo>
                  <a:pt x="129064" y="202406"/>
                  <a:pt x="138589" y="205264"/>
                  <a:pt x="150019" y="205264"/>
                </a:cubicBezTo>
                <a:close/>
                <a:moveTo>
                  <a:pt x="413861" y="73819"/>
                </a:moveTo>
                <a:cubicBezTo>
                  <a:pt x="451961" y="81439"/>
                  <a:pt x="487204" y="95726"/>
                  <a:pt x="519589" y="117634"/>
                </a:cubicBezTo>
                <a:cubicBezTo>
                  <a:pt x="487204" y="113824"/>
                  <a:pt x="447199" y="119539"/>
                  <a:pt x="402431" y="133826"/>
                </a:cubicBezTo>
                <a:cubicBezTo>
                  <a:pt x="400526" y="124301"/>
                  <a:pt x="397669" y="113824"/>
                  <a:pt x="394811" y="105251"/>
                </a:cubicBezTo>
                <a:cubicBezTo>
                  <a:pt x="405289" y="97631"/>
                  <a:pt x="411956" y="86201"/>
                  <a:pt x="413861" y="73819"/>
                </a:cubicBezTo>
                <a:close/>
                <a:moveTo>
                  <a:pt x="396716" y="234791"/>
                </a:moveTo>
                <a:cubicBezTo>
                  <a:pt x="396716" y="258604"/>
                  <a:pt x="394811" y="283369"/>
                  <a:pt x="392906" y="309086"/>
                </a:cubicBezTo>
                <a:cubicBezTo>
                  <a:pt x="337661" y="314801"/>
                  <a:pt x="280511" y="325279"/>
                  <a:pt x="231934" y="333851"/>
                </a:cubicBezTo>
                <a:cubicBezTo>
                  <a:pt x="185261" y="341471"/>
                  <a:pt x="144304" y="349091"/>
                  <a:pt x="118586" y="350044"/>
                </a:cubicBezTo>
                <a:cubicBezTo>
                  <a:pt x="117634" y="342424"/>
                  <a:pt x="114776" y="335756"/>
                  <a:pt x="110966" y="330041"/>
                </a:cubicBezTo>
                <a:cubicBezTo>
                  <a:pt x="210979" y="244316"/>
                  <a:pt x="310039" y="188119"/>
                  <a:pt x="390049" y="158591"/>
                </a:cubicBezTo>
                <a:cubicBezTo>
                  <a:pt x="393859" y="182404"/>
                  <a:pt x="396716" y="209074"/>
                  <a:pt x="396716" y="234791"/>
                </a:cubicBezTo>
                <a:close/>
                <a:moveTo>
                  <a:pt x="388144" y="607219"/>
                </a:moveTo>
                <a:cubicBezTo>
                  <a:pt x="382429" y="603409"/>
                  <a:pt x="375761" y="601504"/>
                  <a:pt x="369094" y="600551"/>
                </a:cubicBezTo>
                <a:cubicBezTo>
                  <a:pt x="370046" y="574834"/>
                  <a:pt x="377666" y="533876"/>
                  <a:pt x="385286" y="487204"/>
                </a:cubicBezTo>
                <a:cubicBezTo>
                  <a:pt x="393859" y="437674"/>
                  <a:pt x="403384" y="381476"/>
                  <a:pt x="410051" y="326231"/>
                </a:cubicBezTo>
                <a:cubicBezTo>
                  <a:pt x="435769" y="323374"/>
                  <a:pt x="460534" y="322421"/>
                  <a:pt x="484346" y="322421"/>
                </a:cubicBezTo>
                <a:cubicBezTo>
                  <a:pt x="509111" y="322421"/>
                  <a:pt x="535781" y="325279"/>
                  <a:pt x="559594" y="329089"/>
                </a:cubicBezTo>
                <a:cubicBezTo>
                  <a:pt x="529114" y="410051"/>
                  <a:pt x="471011" y="510064"/>
                  <a:pt x="388144" y="607219"/>
                </a:cubicBezTo>
                <a:close/>
                <a:moveTo>
                  <a:pt x="484346" y="303371"/>
                </a:moveTo>
                <a:cubicBezTo>
                  <a:pt x="461486" y="303371"/>
                  <a:pt x="436721" y="305276"/>
                  <a:pt x="411956" y="307181"/>
                </a:cubicBezTo>
                <a:cubicBezTo>
                  <a:pt x="413861" y="282416"/>
                  <a:pt x="415766" y="257651"/>
                  <a:pt x="415766" y="234791"/>
                </a:cubicBezTo>
                <a:cubicBezTo>
                  <a:pt x="415766" y="213836"/>
                  <a:pt x="412909" y="183356"/>
                  <a:pt x="407194" y="152876"/>
                </a:cubicBezTo>
                <a:cubicBezTo>
                  <a:pt x="450056" y="138589"/>
                  <a:pt x="487204" y="133826"/>
                  <a:pt x="514826" y="135731"/>
                </a:cubicBezTo>
                <a:cubicBezTo>
                  <a:pt x="513874" y="140494"/>
                  <a:pt x="512921" y="144304"/>
                  <a:pt x="512921" y="149066"/>
                </a:cubicBezTo>
                <a:cubicBezTo>
                  <a:pt x="512921" y="179546"/>
                  <a:pt x="537686" y="205264"/>
                  <a:pt x="569119" y="205264"/>
                </a:cubicBezTo>
                <a:cubicBezTo>
                  <a:pt x="573881" y="205264"/>
                  <a:pt x="578644" y="204311"/>
                  <a:pt x="582454" y="203359"/>
                </a:cubicBezTo>
                <a:cubicBezTo>
                  <a:pt x="585311" y="231934"/>
                  <a:pt x="579596" y="269081"/>
                  <a:pt x="565309" y="310991"/>
                </a:cubicBezTo>
                <a:cubicBezTo>
                  <a:pt x="534829" y="306229"/>
                  <a:pt x="504349" y="303371"/>
                  <a:pt x="484346" y="303371"/>
                </a:cubicBezTo>
                <a:close/>
                <a:moveTo>
                  <a:pt x="600551" y="200501"/>
                </a:moveTo>
                <a:cubicBezTo>
                  <a:pt x="621506" y="232886"/>
                  <a:pt x="634841" y="268129"/>
                  <a:pt x="641509" y="305276"/>
                </a:cubicBezTo>
                <a:cubicBezTo>
                  <a:pt x="630079" y="308134"/>
                  <a:pt x="620554" y="313849"/>
                  <a:pt x="612934" y="322421"/>
                </a:cubicBezTo>
                <a:cubicBezTo>
                  <a:pt x="603409" y="319564"/>
                  <a:pt x="593884" y="316706"/>
                  <a:pt x="583406" y="314801"/>
                </a:cubicBezTo>
                <a:cubicBezTo>
                  <a:pt x="597694" y="271939"/>
                  <a:pt x="604361" y="232886"/>
                  <a:pt x="600551" y="200501"/>
                </a:cubicBezTo>
                <a:close/>
                <a:moveTo>
                  <a:pt x="569119" y="111919"/>
                </a:moveTo>
                <a:cubicBezTo>
                  <a:pt x="590074" y="111919"/>
                  <a:pt x="606266" y="129064"/>
                  <a:pt x="606266" y="149066"/>
                </a:cubicBezTo>
                <a:cubicBezTo>
                  <a:pt x="606266" y="169069"/>
                  <a:pt x="589121" y="186214"/>
                  <a:pt x="569119" y="186214"/>
                </a:cubicBezTo>
                <a:cubicBezTo>
                  <a:pt x="549116" y="186214"/>
                  <a:pt x="531019" y="170021"/>
                  <a:pt x="531019" y="150019"/>
                </a:cubicBezTo>
                <a:cubicBezTo>
                  <a:pt x="531019" y="130016"/>
                  <a:pt x="548164" y="111919"/>
                  <a:pt x="569119" y="111919"/>
                </a:cubicBezTo>
                <a:close/>
                <a:moveTo>
                  <a:pt x="25241" y="359569"/>
                </a:moveTo>
                <a:cubicBezTo>
                  <a:pt x="25241" y="338614"/>
                  <a:pt x="42386" y="322421"/>
                  <a:pt x="62389" y="322421"/>
                </a:cubicBezTo>
                <a:cubicBezTo>
                  <a:pt x="82391" y="322421"/>
                  <a:pt x="99536" y="339566"/>
                  <a:pt x="99536" y="359569"/>
                </a:cubicBezTo>
                <a:cubicBezTo>
                  <a:pt x="99536" y="379571"/>
                  <a:pt x="83344" y="396716"/>
                  <a:pt x="63341" y="396716"/>
                </a:cubicBezTo>
                <a:cubicBezTo>
                  <a:pt x="43339" y="396716"/>
                  <a:pt x="25241" y="379571"/>
                  <a:pt x="25241" y="359569"/>
                </a:cubicBezTo>
                <a:close/>
                <a:moveTo>
                  <a:pt x="401479" y="619601"/>
                </a:moveTo>
                <a:cubicBezTo>
                  <a:pt x="483394" y="523399"/>
                  <a:pt x="546259" y="420529"/>
                  <a:pt x="577691" y="331946"/>
                </a:cubicBezTo>
                <a:cubicBezTo>
                  <a:pt x="587216" y="333851"/>
                  <a:pt x="595789" y="335756"/>
                  <a:pt x="603409" y="338614"/>
                </a:cubicBezTo>
                <a:cubicBezTo>
                  <a:pt x="600551" y="345281"/>
                  <a:pt x="599599" y="351949"/>
                  <a:pt x="599599" y="359569"/>
                </a:cubicBezTo>
                <a:cubicBezTo>
                  <a:pt x="599599" y="385286"/>
                  <a:pt x="616744" y="406241"/>
                  <a:pt x="640556" y="412909"/>
                </a:cubicBezTo>
                <a:cubicBezTo>
                  <a:pt x="632936" y="451009"/>
                  <a:pt x="617696" y="487204"/>
                  <a:pt x="594836" y="518636"/>
                </a:cubicBezTo>
                <a:cubicBezTo>
                  <a:pt x="587216" y="514826"/>
                  <a:pt x="578644" y="512921"/>
                  <a:pt x="569119" y="512921"/>
                </a:cubicBezTo>
                <a:cubicBezTo>
                  <a:pt x="538639" y="512921"/>
                  <a:pt x="512921" y="537686"/>
                  <a:pt x="512921" y="569119"/>
                </a:cubicBezTo>
                <a:cubicBezTo>
                  <a:pt x="512921" y="577691"/>
                  <a:pt x="514826" y="586264"/>
                  <a:pt x="518636" y="593884"/>
                </a:cubicBezTo>
                <a:cubicBezTo>
                  <a:pt x="486251" y="615791"/>
                  <a:pt x="450056" y="630079"/>
                  <a:pt x="411956" y="637699"/>
                </a:cubicBezTo>
                <a:cubicBezTo>
                  <a:pt x="410051" y="630079"/>
                  <a:pt x="406241" y="624364"/>
                  <a:pt x="401479" y="619601"/>
                </a:cubicBezTo>
                <a:close/>
                <a:moveTo>
                  <a:pt x="569119" y="606266"/>
                </a:moveTo>
                <a:cubicBezTo>
                  <a:pt x="548164" y="606266"/>
                  <a:pt x="531971" y="589121"/>
                  <a:pt x="531971" y="569119"/>
                </a:cubicBezTo>
                <a:cubicBezTo>
                  <a:pt x="531971" y="549116"/>
                  <a:pt x="548164" y="531019"/>
                  <a:pt x="569119" y="531019"/>
                </a:cubicBezTo>
                <a:cubicBezTo>
                  <a:pt x="590074" y="531019"/>
                  <a:pt x="606266" y="548164"/>
                  <a:pt x="606266" y="568166"/>
                </a:cubicBezTo>
                <a:cubicBezTo>
                  <a:pt x="606266" y="588169"/>
                  <a:pt x="589121" y="606266"/>
                  <a:pt x="569119" y="60626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p59"/>
          <p:cNvSpPr txBox="1"/>
          <p:nvPr>
            <p:ph type="title"/>
          </p:nvPr>
        </p:nvSpPr>
        <p:spPr>
          <a:xfrm>
            <a:off x="411480" y="462516"/>
            <a:ext cx="8321100" cy="417600"/>
          </a:xfrm>
          <a:prstGeom prst="rect">
            <a:avLst/>
          </a:prstGeom>
        </p:spPr>
        <p:txBody>
          <a:bodyPr anchorCtr="0" anchor="b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RETAIL DEMO</a:t>
            </a:r>
            <a:endParaRPr/>
          </a:p>
        </p:txBody>
      </p:sp>
      <p:grpSp>
        <p:nvGrpSpPr>
          <p:cNvPr id="800" name="Google Shape;800;p59"/>
          <p:cNvGrpSpPr/>
          <p:nvPr/>
        </p:nvGrpSpPr>
        <p:grpSpPr>
          <a:xfrm>
            <a:off x="733192" y="2612614"/>
            <a:ext cx="7677675" cy="1892404"/>
            <a:chOff x="631901" y="3565260"/>
            <a:chExt cx="10236900" cy="2523206"/>
          </a:xfrm>
        </p:grpSpPr>
        <p:sp>
          <p:nvSpPr>
            <p:cNvPr id="801" name="Google Shape;801;p59"/>
            <p:cNvSpPr/>
            <p:nvPr/>
          </p:nvSpPr>
          <p:spPr>
            <a:xfrm>
              <a:off x="631901" y="3574766"/>
              <a:ext cx="10236900" cy="2513700"/>
            </a:xfrm>
            <a:prstGeom prst="rect">
              <a:avLst/>
            </a:prstGeom>
            <a:solidFill>
              <a:schemeClr val="accent6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02" name="Google Shape;802;p59"/>
            <p:cNvSpPr/>
            <p:nvPr/>
          </p:nvSpPr>
          <p:spPr>
            <a:xfrm>
              <a:off x="922045" y="4080767"/>
              <a:ext cx="1458300" cy="17814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" sz="1000" u="none" cap="none" strike="noStrik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                   </a:t>
              </a:r>
              <a:endPara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03" name="Google Shape;803;p59"/>
            <p:cNvSpPr/>
            <p:nvPr/>
          </p:nvSpPr>
          <p:spPr>
            <a:xfrm>
              <a:off x="2669845" y="4080779"/>
              <a:ext cx="3043800" cy="17814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" sz="1000" u="none" cap="none" strike="noStrik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                   </a:t>
              </a:r>
              <a:endPara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804" name="Google Shape;804;p5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67595" y="4080830"/>
              <a:ext cx="1364262" cy="17812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05" name="Google Shape;805;p59"/>
            <p:cNvSpPr txBox="1"/>
            <p:nvPr/>
          </p:nvSpPr>
          <p:spPr>
            <a:xfrm>
              <a:off x="922045" y="3634504"/>
              <a:ext cx="1625400" cy="29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" sz="1400" u="none" cap="none" strike="noStrike">
                  <a:solidFill>
                    <a:schemeClr val="accent2"/>
                  </a:solidFill>
                  <a:latin typeface="Roboto"/>
                  <a:ea typeface="Roboto"/>
                  <a:cs typeface="Roboto"/>
                  <a:sym typeface="Roboto"/>
                </a:rPr>
                <a:t>Sales Order </a:t>
              </a:r>
              <a:endParaRPr b="0" i="0" sz="1400" u="none" cap="none" strike="noStrike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806" name="Google Shape;806;p5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772595" y="4215218"/>
              <a:ext cx="2838300" cy="151853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07" name="Google Shape;807;p5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018383" y="4130492"/>
              <a:ext cx="1262684" cy="16879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08" name="Google Shape;808;p59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9688880" y="3565260"/>
              <a:ext cx="896750" cy="89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09" name="Google Shape;809;p59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9688880" y="4819353"/>
              <a:ext cx="914400" cy="914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10" name="Google Shape;810;p59"/>
            <p:cNvSpPr txBox="1"/>
            <p:nvPr/>
          </p:nvSpPr>
          <p:spPr>
            <a:xfrm>
              <a:off x="3008546" y="3636213"/>
              <a:ext cx="2838300" cy="23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" sz="1400" u="none" cap="none" strike="noStrike">
                  <a:solidFill>
                    <a:schemeClr val="accent2"/>
                  </a:solidFill>
                  <a:latin typeface="Roboto"/>
                  <a:ea typeface="Roboto"/>
                  <a:cs typeface="Roboto"/>
                  <a:sym typeface="Roboto"/>
                </a:rPr>
                <a:t>Clickstream Weblogs</a:t>
              </a:r>
              <a:endParaRPr b="0" i="0" sz="1400" u="none" cap="none" strike="noStrike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11" name="Google Shape;811;p59"/>
            <p:cNvSpPr/>
            <p:nvPr/>
          </p:nvSpPr>
          <p:spPr>
            <a:xfrm>
              <a:off x="6112196" y="4077825"/>
              <a:ext cx="3249000" cy="17814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" sz="1000" u="none" cap="none" strike="noStrik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                   </a:t>
              </a:r>
              <a:endPara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812" name="Google Shape;812;p59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6162971" y="4132476"/>
              <a:ext cx="3099796" cy="1688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13" name="Google Shape;813;p59"/>
            <p:cNvSpPr txBox="1"/>
            <p:nvPr/>
          </p:nvSpPr>
          <p:spPr>
            <a:xfrm>
              <a:off x="6747236" y="3628779"/>
              <a:ext cx="2838300" cy="23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" sz="1400" u="none" cap="none" strike="noStrike">
                  <a:solidFill>
                    <a:schemeClr val="accent2"/>
                  </a:solidFill>
                  <a:latin typeface="Roboto"/>
                  <a:ea typeface="Roboto"/>
                  <a:cs typeface="Roboto"/>
                  <a:sym typeface="Roboto"/>
                </a:rPr>
                <a:t>Tokenized Logs</a:t>
              </a:r>
              <a:endParaRPr b="0" i="0" sz="1400" u="none" cap="none" strike="noStrike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814" name="Google Shape;814;p59"/>
          <p:cNvSpPr txBox="1"/>
          <p:nvPr/>
        </p:nvSpPr>
        <p:spPr>
          <a:xfrm>
            <a:off x="3744359" y="2073350"/>
            <a:ext cx="1123200" cy="2571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685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Altus SDX</a:t>
            </a:r>
            <a:endParaRPr b="0" i="0" sz="12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B4B4B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815" name="Google Shape;815;p59"/>
          <p:cNvGrpSpPr/>
          <p:nvPr/>
        </p:nvGrpSpPr>
        <p:grpSpPr>
          <a:xfrm>
            <a:off x="1280235" y="1013332"/>
            <a:ext cx="2296580" cy="1324120"/>
            <a:chOff x="624435" y="1209804"/>
            <a:chExt cx="3897132" cy="2246936"/>
          </a:xfrm>
        </p:grpSpPr>
        <p:pic>
          <p:nvPicPr>
            <p:cNvPr id="816" name="Google Shape;816;p59"/>
            <p:cNvPicPr preferRelativeResize="0"/>
            <p:nvPr/>
          </p:nvPicPr>
          <p:blipFill rotWithShape="1">
            <a:blip r:embed="rId9">
              <a:alphaModFix/>
            </a:blip>
            <a:srcRect b="0" l="0" r="0" t="7261"/>
            <a:stretch/>
          </p:blipFill>
          <p:spPr>
            <a:xfrm>
              <a:off x="1077873" y="1336521"/>
              <a:ext cx="2987581" cy="1864457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pic>
        <p:grpSp>
          <p:nvGrpSpPr>
            <p:cNvPr id="817" name="Google Shape;817;p59"/>
            <p:cNvGrpSpPr/>
            <p:nvPr/>
          </p:nvGrpSpPr>
          <p:grpSpPr>
            <a:xfrm>
              <a:off x="624435" y="1209804"/>
              <a:ext cx="3897132" cy="2246936"/>
              <a:chOff x="1182688" y="3971925"/>
              <a:chExt cx="2384442" cy="1374777"/>
            </a:xfrm>
          </p:grpSpPr>
          <p:sp>
            <p:nvSpPr>
              <p:cNvPr id="818" name="Google Shape;818;p59"/>
              <p:cNvSpPr/>
              <p:nvPr/>
            </p:nvSpPr>
            <p:spPr>
              <a:xfrm>
                <a:off x="1182688" y="3971925"/>
                <a:ext cx="2384442" cy="1374777"/>
              </a:xfrm>
              <a:custGeom>
                <a:rect b="b" l="l" r="r" t="t"/>
                <a:pathLst>
                  <a:path extrusionOk="0" h="8076" w="14015">
                    <a:moveTo>
                      <a:pt x="13993" y="7627"/>
                    </a:moveTo>
                    <a:cubicBezTo>
                      <a:pt x="12698" y="7627"/>
                      <a:pt x="12698" y="7627"/>
                      <a:pt x="12698" y="7627"/>
                    </a:cubicBezTo>
                    <a:cubicBezTo>
                      <a:pt x="12713" y="7583"/>
                      <a:pt x="12721" y="7537"/>
                      <a:pt x="12721" y="7489"/>
                    </a:cubicBezTo>
                    <a:cubicBezTo>
                      <a:pt x="12721" y="425"/>
                      <a:pt x="12721" y="425"/>
                      <a:pt x="12721" y="425"/>
                    </a:cubicBezTo>
                    <a:cubicBezTo>
                      <a:pt x="12721" y="191"/>
                      <a:pt x="12530" y="0"/>
                      <a:pt x="12296" y="0"/>
                    </a:cubicBezTo>
                    <a:cubicBezTo>
                      <a:pt x="1722" y="0"/>
                      <a:pt x="1722" y="0"/>
                      <a:pt x="1722" y="0"/>
                    </a:cubicBezTo>
                    <a:cubicBezTo>
                      <a:pt x="1487" y="0"/>
                      <a:pt x="1297" y="191"/>
                      <a:pt x="1297" y="425"/>
                    </a:cubicBezTo>
                    <a:cubicBezTo>
                      <a:pt x="1297" y="7489"/>
                      <a:pt x="1297" y="7489"/>
                      <a:pt x="1297" y="7489"/>
                    </a:cubicBezTo>
                    <a:cubicBezTo>
                      <a:pt x="1297" y="7537"/>
                      <a:pt x="1305" y="7583"/>
                      <a:pt x="1320" y="7627"/>
                    </a:cubicBezTo>
                    <a:cubicBezTo>
                      <a:pt x="22" y="7627"/>
                      <a:pt x="22" y="7627"/>
                      <a:pt x="22" y="7627"/>
                    </a:cubicBezTo>
                    <a:cubicBezTo>
                      <a:pt x="10" y="7627"/>
                      <a:pt x="0" y="7637"/>
                      <a:pt x="0" y="7649"/>
                    </a:cubicBezTo>
                    <a:cubicBezTo>
                      <a:pt x="0" y="7866"/>
                      <a:pt x="0" y="7866"/>
                      <a:pt x="0" y="7866"/>
                    </a:cubicBezTo>
                    <a:cubicBezTo>
                      <a:pt x="0" y="7873"/>
                      <a:pt x="0" y="7891"/>
                      <a:pt x="16" y="7902"/>
                    </a:cubicBezTo>
                    <a:cubicBezTo>
                      <a:pt x="20" y="7905"/>
                      <a:pt x="24" y="7908"/>
                      <a:pt x="29" y="7911"/>
                    </a:cubicBezTo>
                    <a:cubicBezTo>
                      <a:pt x="29" y="7911"/>
                      <a:pt x="29" y="7911"/>
                      <a:pt x="29" y="7911"/>
                    </a:cubicBezTo>
                    <a:cubicBezTo>
                      <a:pt x="125" y="7978"/>
                      <a:pt x="367" y="8076"/>
                      <a:pt x="639" y="8076"/>
                    </a:cubicBezTo>
                    <a:cubicBezTo>
                      <a:pt x="13376" y="8076"/>
                      <a:pt x="13376" y="8076"/>
                      <a:pt x="13376" y="8076"/>
                    </a:cubicBezTo>
                    <a:cubicBezTo>
                      <a:pt x="13648" y="8076"/>
                      <a:pt x="13890" y="7978"/>
                      <a:pt x="13987" y="7911"/>
                    </a:cubicBezTo>
                    <a:cubicBezTo>
                      <a:pt x="13987" y="7911"/>
                      <a:pt x="13987" y="7911"/>
                      <a:pt x="13987" y="7911"/>
                    </a:cubicBezTo>
                    <a:cubicBezTo>
                      <a:pt x="13992" y="7907"/>
                      <a:pt x="13998" y="7903"/>
                      <a:pt x="14003" y="7900"/>
                    </a:cubicBezTo>
                    <a:cubicBezTo>
                      <a:pt x="14015" y="7890"/>
                      <a:pt x="14015" y="7874"/>
                      <a:pt x="14015" y="7869"/>
                    </a:cubicBezTo>
                    <a:cubicBezTo>
                      <a:pt x="14015" y="7649"/>
                      <a:pt x="14015" y="7649"/>
                      <a:pt x="14015" y="7649"/>
                    </a:cubicBezTo>
                    <a:cubicBezTo>
                      <a:pt x="14015" y="7637"/>
                      <a:pt x="14005" y="7627"/>
                      <a:pt x="13993" y="7627"/>
                    </a:cubicBezTo>
                    <a:close/>
                    <a:moveTo>
                      <a:pt x="1326" y="425"/>
                    </a:moveTo>
                    <a:cubicBezTo>
                      <a:pt x="1326" y="207"/>
                      <a:pt x="1503" y="29"/>
                      <a:pt x="1732" y="29"/>
                    </a:cubicBezTo>
                    <a:cubicBezTo>
                      <a:pt x="12285" y="29"/>
                      <a:pt x="12285" y="29"/>
                      <a:pt x="12285" y="29"/>
                    </a:cubicBezTo>
                    <a:cubicBezTo>
                      <a:pt x="12514" y="29"/>
                      <a:pt x="12691" y="207"/>
                      <a:pt x="12691" y="425"/>
                    </a:cubicBezTo>
                    <a:cubicBezTo>
                      <a:pt x="12691" y="7489"/>
                      <a:pt x="12691" y="7489"/>
                      <a:pt x="12691" y="7489"/>
                    </a:cubicBezTo>
                    <a:cubicBezTo>
                      <a:pt x="12691" y="7537"/>
                      <a:pt x="12682" y="7584"/>
                      <a:pt x="12666" y="7627"/>
                    </a:cubicBezTo>
                    <a:cubicBezTo>
                      <a:pt x="1351" y="7627"/>
                      <a:pt x="1351" y="7627"/>
                      <a:pt x="1351" y="7627"/>
                    </a:cubicBezTo>
                    <a:cubicBezTo>
                      <a:pt x="1335" y="7584"/>
                      <a:pt x="1326" y="7537"/>
                      <a:pt x="1326" y="7489"/>
                    </a:cubicBezTo>
                    <a:lnTo>
                      <a:pt x="1326" y="425"/>
                    </a:lnTo>
                    <a:close/>
                    <a:moveTo>
                      <a:pt x="7968" y="7656"/>
                    </a:moveTo>
                    <a:cubicBezTo>
                      <a:pt x="7960" y="7704"/>
                      <a:pt x="7913" y="7785"/>
                      <a:pt x="7830" y="7785"/>
                    </a:cubicBezTo>
                    <a:cubicBezTo>
                      <a:pt x="6185" y="7785"/>
                      <a:pt x="6185" y="7785"/>
                      <a:pt x="6185" y="7785"/>
                    </a:cubicBezTo>
                    <a:cubicBezTo>
                      <a:pt x="6103" y="7785"/>
                      <a:pt x="6056" y="7704"/>
                      <a:pt x="6047" y="7656"/>
                    </a:cubicBezTo>
                    <a:lnTo>
                      <a:pt x="7968" y="7656"/>
                    </a:lnTo>
                    <a:close/>
                    <a:moveTo>
                      <a:pt x="13986" y="7869"/>
                    </a:moveTo>
                    <a:cubicBezTo>
                      <a:pt x="13986" y="7872"/>
                      <a:pt x="13986" y="7875"/>
                      <a:pt x="13984" y="7876"/>
                    </a:cubicBezTo>
                    <a:cubicBezTo>
                      <a:pt x="13981" y="7879"/>
                      <a:pt x="13978" y="7882"/>
                      <a:pt x="13974" y="7884"/>
                    </a:cubicBezTo>
                    <a:cubicBezTo>
                      <a:pt x="13926" y="7914"/>
                      <a:pt x="13926" y="7914"/>
                      <a:pt x="13926" y="7914"/>
                    </a:cubicBezTo>
                    <a:cubicBezTo>
                      <a:pt x="13814" y="7975"/>
                      <a:pt x="13606" y="8047"/>
                      <a:pt x="13376" y="8047"/>
                    </a:cubicBezTo>
                    <a:cubicBezTo>
                      <a:pt x="639" y="8047"/>
                      <a:pt x="639" y="8047"/>
                      <a:pt x="639" y="8047"/>
                    </a:cubicBezTo>
                    <a:cubicBezTo>
                      <a:pt x="409" y="8047"/>
                      <a:pt x="202" y="7975"/>
                      <a:pt x="90" y="7914"/>
                    </a:cubicBezTo>
                    <a:cubicBezTo>
                      <a:pt x="42" y="7884"/>
                      <a:pt x="42" y="7884"/>
                      <a:pt x="42" y="7884"/>
                    </a:cubicBezTo>
                    <a:cubicBezTo>
                      <a:pt x="39" y="7882"/>
                      <a:pt x="36" y="7880"/>
                      <a:pt x="34" y="7879"/>
                    </a:cubicBezTo>
                    <a:cubicBezTo>
                      <a:pt x="31" y="7877"/>
                      <a:pt x="30" y="7874"/>
                      <a:pt x="30" y="7866"/>
                    </a:cubicBezTo>
                    <a:cubicBezTo>
                      <a:pt x="30" y="7656"/>
                      <a:pt x="30" y="7656"/>
                      <a:pt x="30" y="7656"/>
                    </a:cubicBezTo>
                    <a:cubicBezTo>
                      <a:pt x="6017" y="7656"/>
                      <a:pt x="6017" y="7656"/>
                      <a:pt x="6017" y="7656"/>
                    </a:cubicBezTo>
                    <a:cubicBezTo>
                      <a:pt x="6026" y="7717"/>
                      <a:pt x="6084" y="7814"/>
                      <a:pt x="6185" y="7814"/>
                    </a:cubicBezTo>
                    <a:cubicBezTo>
                      <a:pt x="7830" y="7814"/>
                      <a:pt x="7830" y="7814"/>
                      <a:pt x="7830" y="7814"/>
                    </a:cubicBezTo>
                    <a:cubicBezTo>
                      <a:pt x="7931" y="7814"/>
                      <a:pt x="7990" y="7717"/>
                      <a:pt x="7998" y="7656"/>
                    </a:cubicBezTo>
                    <a:cubicBezTo>
                      <a:pt x="13986" y="7656"/>
                      <a:pt x="13986" y="7656"/>
                      <a:pt x="13986" y="7656"/>
                    </a:cubicBezTo>
                    <a:lnTo>
                      <a:pt x="13986" y="7869"/>
                    </a:ln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t/>
                </a:r>
                <a:endParaRPr b="0" i="0" sz="1000" u="none" cap="none" strike="noStrik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819" name="Google Shape;819;p59"/>
              <p:cNvSpPr/>
              <p:nvPr/>
            </p:nvSpPr>
            <p:spPr>
              <a:xfrm>
                <a:off x="1462088" y="4049713"/>
                <a:ext cx="1825625" cy="1146173"/>
              </a:xfrm>
              <a:custGeom>
                <a:rect b="b" l="l" r="r" t="t"/>
                <a:pathLst>
                  <a:path extrusionOk="0" h="6732" w="10721">
                    <a:moveTo>
                      <a:pt x="37" y="6732"/>
                    </a:moveTo>
                    <a:cubicBezTo>
                      <a:pt x="10684" y="6732"/>
                      <a:pt x="10684" y="6732"/>
                      <a:pt x="10684" y="6732"/>
                    </a:cubicBezTo>
                    <a:cubicBezTo>
                      <a:pt x="10705" y="6732"/>
                      <a:pt x="10721" y="6716"/>
                      <a:pt x="10721" y="6695"/>
                    </a:cubicBezTo>
                    <a:cubicBezTo>
                      <a:pt x="10721" y="37"/>
                      <a:pt x="10721" y="37"/>
                      <a:pt x="10721" y="37"/>
                    </a:cubicBezTo>
                    <a:cubicBezTo>
                      <a:pt x="10721" y="17"/>
                      <a:pt x="10705" y="0"/>
                      <a:pt x="10684" y="0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16" y="0"/>
                      <a:pt x="0" y="17"/>
                      <a:pt x="0" y="37"/>
                    </a:cubicBezTo>
                    <a:cubicBezTo>
                      <a:pt x="0" y="6695"/>
                      <a:pt x="0" y="6695"/>
                      <a:pt x="0" y="6695"/>
                    </a:cubicBezTo>
                    <a:cubicBezTo>
                      <a:pt x="0" y="6716"/>
                      <a:pt x="16" y="6732"/>
                      <a:pt x="37" y="6732"/>
                    </a:cubicBezTo>
                    <a:close/>
                    <a:moveTo>
                      <a:pt x="37" y="37"/>
                    </a:moveTo>
                    <a:cubicBezTo>
                      <a:pt x="10684" y="37"/>
                      <a:pt x="10684" y="37"/>
                      <a:pt x="10684" y="37"/>
                    </a:cubicBezTo>
                    <a:cubicBezTo>
                      <a:pt x="10684" y="6695"/>
                      <a:pt x="10684" y="6695"/>
                      <a:pt x="10684" y="6695"/>
                    </a:cubicBezTo>
                    <a:cubicBezTo>
                      <a:pt x="37" y="6695"/>
                      <a:pt x="37" y="6695"/>
                      <a:pt x="37" y="6695"/>
                    </a:cubicBezTo>
                    <a:lnTo>
                      <a:pt x="37" y="37"/>
                    </a:ln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t/>
                </a:r>
                <a:endParaRPr b="0" i="0" sz="1000" u="none" cap="none" strike="noStrik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820" name="Google Shape;820;p59"/>
              <p:cNvSpPr/>
              <p:nvPr/>
            </p:nvSpPr>
            <p:spPr>
              <a:xfrm>
                <a:off x="2365375" y="4011613"/>
                <a:ext cx="20638" cy="20638"/>
              </a:xfrm>
              <a:custGeom>
                <a:rect b="b" l="l" r="r" t="t"/>
                <a:pathLst>
                  <a:path extrusionOk="0" h="118" w="118">
                    <a:moveTo>
                      <a:pt x="59" y="118"/>
                    </a:moveTo>
                    <a:cubicBezTo>
                      <a:pt x="91" y="118"/>
                      <a:pt x="118" y="92"/>
                      <a:pt x="118" y="59"/>
                    </a:cubicBezTo>
                    <a:cubicBezTo>
                      <a:pt x="118" y="27"/>
                      <a:pt x="91" y="0"/>
                      <a:pt x="59" y="0"/>
                    </a:cubicBezTo>
                    <a:cubicBezTo>
                      <a:pt x="26" y="0"/>
                      <a:pt x="0" y="27"/>
                      <a:pt x="0" y="59"/>
                    </a:cubicBezTo>
                    <a:cubicBezTo>
                      <a:pt x="0" y="92"/>
                      <a:pt x="26" y="118"/>
                      <a:pt x="59" y="118"/>
                    </a:cubicBezTo>
                    <a:close/>
                    <a:moveTo>
                      <a:pt x="59" y="30"/>
                    </a:moveTo>
                    <a:cubicBezTo>
                      <a:pt x="75" y="30"/>
                      <a:pt x="88" y="43"/>
                      <a:pt x="88" y="59"/>
                    </a:cubicBezTo>
                    <a:cubicBezTo>
                      <a:pt x="88" y="76"/>
                      <a:pt x="75" y="89"/>
                      <a:pt x="59" y="89"/>
                    </a:cubicBezTo>
                    <a:cubicBezTo>
                      <a:pt x="42" y="89"/>
                      <a:pt x="29" y="76"/>
                      <a:pt x="29" y="59"/>
                    </a:cubicBezTo>
                    <a:cubicBezTo>
                      <a:pt x="29" y="43"/>
                      <a:pt x="42" y="30"/>
                      <a:pt x="59" y="30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t/>
                </a:r>
                <a:endParaRPr b="0" i="0" sz="1000" u="none" cap="none" strike="noStrik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821" name="Google Shape;821;p59"/>
          <p:cNvGrpSpPr/>
          <p:nvPr/>
        </p:nvGrpSpPr>
        <p:grpSpPr>
          <a:xfrm>
            <a:off x="3738782" y="975732"/>
            <a:ext cx="1123200" cy="1060650"/>
            <a:chOff x="4605904" y="1434791"/>
            <a:chExt cx="1497600" cy="1414200"/>
          </a:xfrm>
        </p:grpSpPr>
        <p:sp>
          <p:nvSpPr>
            <p:cNvPr id="822" name="Google Shape;822;p59"/>
            <p:cNvSpPr/>
            <p:nvPr/>
          </p:nvSpPr>
          <p:spPr>
            <a:xfrm>
              <a:off x="4605904" y="1434791"/>
              <a:ext cx="1497600" cy="1414200"/>
            </a:xfrm>
            <a:prstGeom prst="roundRect">
              <a:avLst>
                <a:gd fmla="val 0" name="adj"/>
              </a:avLst>
            </a:prstGeom>
            <a:solidFill>
              <a:srgbClr val="161B1E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823" name="Google Shape;823;p59"/>
            <p:cNvSpPr txBox="1"/>
            <p:nvPr/>
          </p:nvSpPr>
          <p:spPr>
            <a:xfrm>
              <a:off x="4714183" y="2302839"/>
              <a:ext cx="12798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0" lang="en" sz="9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ALTUS DATA ENGINEERING</a:t>
              </a:r>
              <a:endParaRPr b="0" i="0" sz="11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24" name="Google Shape;824;p59"/>
            <p:cNvSpPr/>
            <p:nvPr/>
          </p:nvSpPr>
          <p:spPr>
            <a:xfrm>
              <a:off x="5019898" y="1573188"/>
              <a:ext cx="639922" cy="640080"/>
            </a:xfrm>
            <a:custGeom>
              <a:rect b="b" l="l" r="r" t="t"/>
              <a:pathLst>
                <a:path extrusionOk="0" h="984" w="985">
                  <a:moveTo>
                    <a:pt x="984" y="491"/>
                  </a:moveTo>
                  <a:cubicBezTo>
                    <a:pt x="984" y="532"/>
                    <a:pt x="952" y="566"/>
                    <a:pt x="907" y="569"/>
                  </a:cubicBezTo>
                  <a:cubicBezTo>
                    <a:pt x="895" y="627"/>
                    <a:pt x="872" y="682"/>
                    <a:pt x="837" y="732"/>
                  </a:cubicBezTo>
                  <a:cubicBezTo>
                    <a:pt x="851" y="745"/>
                    <a:pt x="860" y="764"/>
                    <a:pt x="860" y="786"/>
                  </a:cubicBezTo>
                  <a:cubicBezTo>
                    <a:pt x="860" y="827"/>
                    <a:pt x="827" y="862"/>
                    <a:pt x="784" y="862"/>
                  </a:cubicBezTo>
                  <a:cubicBezTo>
                    <a:pt x="763" y="862"/>
                    <a:pt x="744" y="853"/>
                    <a:pt x="729" y="838"/>
                  </a:cubicBezTo>
                  <a:cubicBezTo>
                    <a:pt x="678" y="872"/>
                    <a:pt x="624" y="895"/>
                    <a:pt x="566" y="905"/>
                  </a:cubicBezTo>
                  <a:lnTo>
                    <a:pt x="566" y="907"/>
                  </a:lnTo>
                  <a:cubicBezTo>
                    <a:pt x="566" y="948"/>
                    <a:pt x="531" y="983"/>
                    <a:pt x="490" y="983"/>
                  </a:cubicBezTo>
                  <a:cubicBezTo>
                    <a:pt x="449" y="983"/>
                    <a:pt x="414" y="949"/>
                    <a:pt x="414" y="907"/>
                  </a:cubicBezTo>
                  <a:lnTo>
                    <a:pt x="414" y="905"/>
                  </a:lnTo>
                  <a:cubicBezTo>
                    <a:pt x="354" y="894"/>
                    <a:pt x="299" y="870"/>
                    <a:pt x="251" y="838"/>
                  </a:cubicBezTo>
                  <a:cubicBezTo>
                    <a:pt x="238" y="853"/>
                    <a:pt x="219" y="862"/>
                    <a:pt x="197" y="862"/>
                  </a:cubicBezTo>
                  <a:cubicBezTo>
                    <a:pt x="156" y="862"/>
                    <a:pt x="121" y="828"/>
                    <a:pt x="121" y="786"/>
                  </a:cubicBezTo>
                  <a:cubicBezTo>
                    <a:pt x="121" y="764"/>
                    <a:pt x="130" y="745"/>
                    <a:pt x="143" y="732"/>
                  </a:cubicBezTo>
                  <a:cubicBezTo>
                    <a:pt x="109" y="684"/>
                    <a:pt x="84" y="628"/>
                    <a:pt x="73" y="567"/>
                  </a:cubicBezTo>
                  <a:cubicBezTo>
                    <a:pt x="32" y="566"/>
                    <a:pt x="0" y="531"/>
                    <a:pt x="0" y="491"/>
                  </a:cubicBezTo>
                  <a:cubicBezTo>
                    <a:pt x="0" y="450"/>
                    <a:pt x="32" y="418"/>
                    <a:pt x="71" y="416"/>
                  </a:cubicBezTo>
                  <a:cubicBezTo>
                    <a:pt x="82" y="353"/>
                    <a:pt x="106" y="296"/>
                    <a:pt x="140" y="246"/>
                  </a:cubicBezTo>
                  <a:cubicBezTo>
                    <a:pt x="128" y="233"/>
                    <a:pt x="121" y="216"/>
                    <a:pt x="121" y="197"/>
                  </a:cubicBezTo>
                  <a:cubicBezTo>
                    <a:pt x="121" y="156"/>
                    <a:pt x="154" y="121"/>
                    <a:pt x="197" y="121"/>
                  </a:cubicBezTo>
                  <a:cubicBezTo>
                    <a:pt x="214" y="121"/>
                    <a:pt x="232" y="128"/>
                    <a:pt x="245" y="138"/>
                  </a:cubicBezTo>
                  <a:cubicBezTo>
                    <a:pt x="296" y="103"/>
                    <a:pt x="353" y="79"/>
                    <a:pt x="415" y="67"/>
                  </a:cubicBezTo>
                  <a:cubicBezTo>
                    <a:pt x="420" y="29"/>
                    <a:pt x="451" y="0"/>
                    <a:pt x="491" y="0"/>
                  </a:cubicBezTo>
                  <a:cubicBezTo>
                    <a:pt x="530" y="0"/>
                    <a:pt x="563" y="29"/>
                    <a:pt x="567" y="67"/>
                  </a:cubicBezTo>
                  <a:cubicBezTo>
                    <a:pt x="628" y="79"/>
                    <a:pt x="685" y="102"/>
                    <a:pt x="738" y="138"/>
                  </a:cubicBezTo>
                  <a:cubicBezTo>
                    <a:pt x="751" y="127"/>
                    <a:pt x="768" y="121"/>
                    <a:pt x="786" y="121"/>
                  </a:cubicBezTo>
                  <a:cubicBezTo>
                    <a:pt x="827" y="121"/>
                    <a:pt x="862" y="155"/>
                    <a:pt x="862" y="197"/>
                  </a:cubicBezTo>
                  <a:cubicBezTo>
                    <a:pt x="862" y="216"/>
                    <a:pt x="856" y="233"/>
                    <a:pt x="844" y="246"/>
                  </a:cubicBezTo>
                  <a:cubicBezTo>
                    <a:pt x="879" y="297"/>
                    <a:pt x="903" y="354"/>
                    <a:pt x="913" y="416"/>
                  </a:cubicBezTo>
                  <a:cubicBezTo>
                    <a:pt x="952" y="418"/>
                    <a:pt x="984" y="451"/>
                    <a:pt x="984" y="491"/>
                  </a:cubicBezTo>
                  <a:close/>
                  <a:moveTo>
                    <a:pt x="532" y="841"/>
                  </a:moveTo>
                  <a:cubicBezTo>
                    <a:pt x="639" y="717"/>
                    <a:pt x="730" y="573"/>
                    <a:pt x="777" y="446"/>
                  </a:cubicBezTo>
                  <a:cubicBezTo>
                    <a:pt x="744" y="440"/>
                    <a:pt x="706" y="436"/>
                    <a:pt x="668" y="436"/>
                  </a:cubicBezTo>
                  <a:cubicBezTo>
                    <a:pt x="634" y="436"/>
                    <a:pt x="598" y="439"/>
                    <a:pt x="561" y="442"/>
                  </a:cubicBezTo>
                  <a:cubicBezTo>
                    <a:pt x="553" y="519"/>
                    <a:pt x="538" y="599"/>
                    <a:pt x="526" y="669"/>
                  </a:cubicBezTo>
                  <a:cubicBezTo>
                    <a:pt x="515" y="736"/>
                    <a:pt x="504" y="795"/>
                    <a:pt x="503" y="831"/>
                  </a:cubicBezTo>
                  <a:cubicBezTo>
                    <a:pt x="513" y="833"/>
                    <a:pt x="523" y="835"/>
                    <a:pt x="532" y="841"/>
                  </a:cubicBezTo>
                  <a:close/>
                  <a:moveTo>
                    <a:pt x="668" y="414"/>
                  </a:moveTo>
                  <a:cubicBezTo>
                    <a:pt x="700" y="414"/>
                    <a:pt x="744" y="418"/>
                    <a:pt x="784" y="426"/>
                  </a:cubicBezTo>
                  <a:cubicBezTo>
                    <a:pt x="803" y="367"/>
                    <a:pt x="812" y="315"/>
                    <a:pt x="808" y="270"/>
                  </a:cubicBezTo>
                  <a:cubicBezTo>
                    <a:pt x="802" y="271"/>
                    <a:pt x="795" y="273"/>
                    <a:pt x="787" y="273"/>
                  </a:cubicBezTo>
                  <a:cubicBezTo>
                    <a:pt x="746" y="273"/>
                    <a:pt x="711" y="239"/>
                    <a:pt x="711" y="197"/>
                  </a:cubicBezTo>
                  <a:cubicBezTo>
                    <a:pt x="711" y="190"/>
                    <a:pt x="713" y="184"/>
                    <a:pt x="714" y="176"/>
                  </a:cubicBezTo>
                  <a:cubicBezTo>
                    <a:pt x="671" y="171"/>
                    <a:pt x="618" y="179"/>
                    <a:pt x="558" y="198"/>
                  </a:cubicBezTo>
                  <a:cubicBezTo>
                    <a:pt x="566" y="241"/>
                    <a:pt x="570" y="283"/>
                    <a:pt x="570" y="316"/>
                  </a:cubicBezTo>
                  <a:cubicBezTo>
                    <a:pt x="570" y="348"/>
                    <a:pt x="567" y="383"/>
                    <a:pt x="564" y="420"/>
                  </a:cubicBezTo>
                  <a:cubicBezTo>
                    <a:pt x="599" y="417"/>
                    <a:pt x="634" y="414"/>
                    <a:pt x="668" y="414"/>
                  </a:cubicBezTo>
                  <a:close/>
                  <a:moveTo>
                    <a:pt x="153" y="480"/>
                  </a:moveTo>
                  <a:cubicBezTo>
                    <a:pt x="188" y="478"/>
                    <a:pt x="246" y="468"/>
                    <a:pt x="313" y="458"/>
                  </a:cubicBezTo>
                  <a:cubicBezTo>
                    <a:pt x="382" y="445"/>
                    <a:pt x="462" y="432"/>
                    <a:pt x="541" y="423"/>
                  </a:cubicBezTo>
                  <a:cubicBezTo>
                    <a:pt x="544" y="386"/>
                    <a:pt x="547" y="350"/>
                    <a:pt x="547" y="316"/>
                  </a:cubicBezTo>
                  <a:cubicBezTo>
                    <a:pt x="547" y="278"/>
                    <a:pt x="542" y="239"/>
                    <a:pt x="536" y="206"/>
                  </a:cubicBezTo>
                  <a:cubicBezTo>
                    <a:pt x="417" y="249"/>
                    <a:pt x="274" y="335"/>
                    <a:pt x="141" y="449"/>
                  </a:cubicBezTo>
                  <a:cubicBezTo>
                    <a:pt x="147" y="458"/>
                    <a:pt x="152" y="468"/>
                    <a:pt x="153" y="480"/>
                  </a:cubicBezTo>
                  <a:close/>
                  <a:moveTo>
                    <a:pt x="198" y="274"/>
                  </a:moveTo>
                  <a:cubicBezTo>
                    <a:pt x="184" y="274"/>
                    <a:pt x="169" y="268"/>
                    <a:pt x="157" y="264"/>
                  </a:cubicBezTo>
                  <a:cubicBezTo>
                    <a:pt x="127" y="311"/>
                    <a:pt x="105" y="363"/>
                    <a:pt x="95" y="420"/>
                  </a:cubicBezTo>
                  <a:cubicBezTo>
                    <a:pt x="106" y="423"/>
                    <a:pt x="118" y="429"/>
                    <a:pt x="127" y="436"/>
                  </a:cubicBezTo>
                  <a:cubicBezTo>
                    <a:pt x="262" y="319"/>
                    <a:pt x="410" y="230"/>
                    <a:pt x="534" y="187"/>
                  </a:cubicBezTo>
                  <a:cubicBezTo>
                    <a:pt x="531" y="173"/>
                    <a:pt x="526" y="160"/>
                    <a:pt x="523" y="149"/>
                  </a:cubicBezTo>
                  <a:cubicBezTo>
                    <a:pt x="513" y="152"/>
                    <a:pt x="503" y="155"/>
                    <a:pt x="493" y="155"/>
                  </a:cubicBezTo>
                  <a:cubicBezTo>
                    <a:pt x="455" y="155"/>
                    <a:pt x="423" y="127"/>
                    <a:pt x="417" y="90"/>
                  </a:cubicBezTo>
                  <a:cubicBezTo>
                    <a:pt x="360" y="101"/>
                    <a:pt x="308" y="124"/>
                    <a:pt x="261" y="156"/>
                  </a:cubicBezTo>
                  <a:cubicBezTo>
                    <a:pt x="270" y="168"/>
                    <a:pt x="274" y="182"/>
                    <a:pt x="274" y="198"/>
                  </a:cubicBezTo>
                  <a:cubicBezTo>
                    <a:pt x="274" y="239"/>
                    <a:pt x="240" y="274"/>
                    <a:pt x="198" y="274"/>
                  </a:cubicBezTo>
                  <a:close/>
                  <a:moveTo>
                    <a:pt x="723" y="155"/>
                  </a:moveTo>
                  <a:cubicBezTo>
                    <a:pt x="723" y="155"/>
                    <a:pt x="723" y="155"/>
                    <a:pt x="725" y="153"/>
                  </a:cubicBezTo>
                  <a:cubicBezTo>
                    <a:pt x="676" y="120"/>
                    <a:pt x="624" y="98"/>
                    <a:pt x="569" y="87"/>
                  </a:cubicBezTo>
                  <a:cubicBezTo>
                    <a:pt x="566" y="105"/>
                    <a:pt x="555" y="121"/>
                    <a:pt x="542" y="133"/>
                  </a:cubicBezTo>
                  <a:cubicBezTo>
                    <a:pt x="547" y="146"/>
                    <a:pt x="551" y="160"/>
                    <a:pt x="554" y="176"/>
                  </a:cubicBezTo>
                  <a:cubicBezTo>
                    <a:pt x="618" y="156"/>
                    <a:pt x="676" y="147"/>
                    <a:pt x="723" y="155"/>
                  </a:cubicBezTo>
                  <a:close/>
                  <a:moveTo>
                    <a:pt x="828" y="261"/>
                  </a:moveTo>
                  <a:cubicBezTo>
                    <a:pt x="834" y="305"/>
                    <a:pt x="827" y="363"/>
                    <a:pt x="805" y="430"/>
                  </a:cubicBezTo>
                  <a:cubicBezTo>
                    <a:pt x="821" y="433"/>
                    <a:pt x="835" y="437"/>
                    <a:pt x="850" y="442"/>
                  </a:cubicBezTo>
                  <a:cubicBezTo>
                    <a:pt x="860" y="430"/>
                    <a:pt x="875" y="421"/>
                    <a:pt x="891" y="417"/>
                  </a:cubicBezTo>
                  <a:cubicBezTo>
                    <a:pt x="882" y="360"/>
                    <a:pt x="860" y="308"/>
                    <a:pt x="828" y="261"/>
                  </a:cubicBezTo>
                  <a:lnTo>
                    <a:pt x="828" y="261"/>
                  </a:lnTo>
                  <a:close/>
                  <a:moveTo>
                    <a:pt x="787" y="143"/>
                  </a:moveTo>
                  <a:cubicBezTo>
                    <a:pt x="757" y="143"/>
                    <a:pt x="732" y="167"/>
                    <a:pt x="732" y="198"/>
                  </a:cubicBezTo>
                  <a:cubicBezTo>
                    <a:pt x="732" y="228"/>
                    <a:pt x="756" y="254"/>
                    <a:pt x="787" y="254"/>
                  </a:cubicBezTo>
                  <a:cubicBezTo>
                    <a:pt x="817" y="254"/>
                    <a:pt x="843" y="228"/>
                    <a:pt x="843" y="198"/>
                  </a:cubicBezTo>
                  <a:cubicBezTo>
                    <a:pt x="843" y="167"/>
                    <a:pt x="818" y="143"/>
                    <a:pt x="787" y="143"/>
                  </a:cubicBezTo>
                  <a:close/>
                  <a:moveTo>
                    <a:pt x="22" y="491"/>
                  </a:moveTo>
                  <a:cubicBezTo>
                    <a:pt x="22" y="521"/>
                    <a:pt x="46" y="547"/>
                    <a:pt x="77" y="547"/>
                  </a:cubicBezTo>
                  <a:cubicBezTo>
                    <a:pt x="107" y="547"/>
                    <a:pt x="133" y="521"/>
                    <a:pt x="133" y="491"/>
                  </a:cubicBezTo>
                  <a:cubicBezTo>
                    <a:pt x="133" y="460"/>
                    <a:pt x="107" y="436"/>
                    <a:pt x="77" y="436"/>
                  </a:cubicBezTo>
                  <a:cubicBezTo>
                    <a:pt x="46" y="436"/>
                    <a:pt x="22" y="461"/>
                    <a:pt x="22" y="491"/>
                  </a:cubicBezTo>
                  <a:close/>
                  <a:moveTo>
                    <a:pt x="265" y="821"/>
                  </a:moveTo>
                  <a:cubicBezTo>
                    <a:pt x="312" y="852"/>
                    <a:pt x="364" y="873"/>
                    <a:pt x="418" y="887"/>
                  </a:cubicBezTo>
                  <a:cubicBezTo>
                    <a:pt x="427" y="859"/>
                    <a:pt x="452" y="838"/>
                    <a:pt x="481" y="834"/>
                  </a:cubicBezTo>
                  <a:cubicBezTo>
                    <a:pt x="483" y="796"/>
                    <a:pt x="493" y="738"/>
                    <a:pt x="504" y="669"/>
                  </a:cubicBezTo>
                  <a:cubicBezTo>
                    <a:pt x="516" y="602"/>
                    <a:pt x="529" y="523"/>
                    <a:pt x="538" y="448"/>
                  </a:cubicBezTo>
                  <a:cubicBezTo>
                    <a:pt x="462" y="456"/>
                    <a:pt x="383" y="469"/>
                    <a:pt x="316" y="481"/>
                  </a:cubicBezTo>
                  <a:cubicBezTo>
                    <a:pt x="248" y="493"/>
                    <a:pt x="189" y="503"/>
                    <a:pt x="152" y="504"/>
                  </a:cubicBezTo>
                  <a:cubicBezTo>
                    <a:pt x="147" y="535"/>
                    <a:pt x="124" y="560"/>
                    <a:pt x="95" y="567"/>
                  </a:cubicBezTo>
                  <a:cubicBezTo>
                    <a:pt x="106" y="623"/>
                    <a:pt x="128" y="675"/>
                    <a:pt x="160" y="720"/>
                  </a:cubicBezTo>
                  <a:cubicBezTo>
                    <a:pt x="172" y="714"/>
                    <a:pt x="185" y="710"/>
                    <a:pt x="198" y="710"/>
                  </a:cubicBezTo>
                  <a:cubicBezTo>
                    <a:pt x="239" y="710"/>
                    <a:pt x="274" y="744"/>
                    <a:pt x="274" y="786"/>
                  </a:cubicBezTo>
                  <a:cubicBezTo>
                    <a:pt x="274" y="798"/>
                    <a:pt x="271" y="811"/>
                    <a:pt x="265" y="821"/>
                  </a:cubicBezTo>
                  <a:close/>
                  <a:moveTo>
                    <a:pt x="841" y="784"/>
                  </a:moveTo>
                  <a:cubicBezTo>
                    <a:pt x="841" y="755"/>
                    <a:pt x="816" y="729"/>
                    <a:pt x="786" y="729"/>
                  </a:cubicBezTo>
                  <a:cubicBezTo>
                    <a:pt x="755" y="729"/>
                    <a:pt x="730" y="753"/>
                    <a:pt x="730" y="784"/>
                  </a:cubicBezTo>
                  <a:cubicBezTo>
                    <a:pt x="730" y="814"/>
                    <a:pt x="755" y="840"/>
                    <a:pt x="786" y="840"/>
                  </a:cubicBezTo>
                  <a:cubicBezTo>
                    <a:pt x="816" y="840"/>
                    <a:pt x="841" y="815"/>
                    <a:pt x="841" y="784"/>
                  </a:cubicBezTo>
                  <a:close/>
                  <a:moveTo>
                    <a:pt x="787" y="709"/>
                  </a:moveTo>
                  <a:cubicBezTo>
                    <a:pt x="800" y="709"/>
                    <a:pt x="812" y="712"/>
                    <a:pt x="825" y="717"/>
                  </a:cubicBezTo>
                  <a:cubicBezTo>
                    <a:pt x="857" y="671"/>
                    <a:pt x="879" y="620"/>
                    <a:pt x="891" y="564"/>
                  </a:cubicBezTo>
                  <a:cubicBezTo>
                    <a:pt x="859" y="556"/>
                    <a:pt x="834" y="525"/>
                    <a:pt x="834" y="490"/>
                  </a:cubicBezTo>
                  <a:cubicBezTo>
                    <a:pt x="834" y="478"/>
                    <a:pt x="835" y="468"/>
                    <a:pt x="840" y="459"/>
                  </a:cubicBezTo>
                  <a:cubicBezTo>
                    <a:pt x="827" y="455"/>
                    <a:pt x="814" y="452"/>
                    <a:pt x="799" y="449"/>
                  </a:cubicBezTo>
                  <a:cubicBezTo>
                    <a:pt x="757" y="567"/>
                    <a:pt x="675" y="710"/>
                    <a:pt x="551" y="854"/>
                  </a:cubicBezTo>
                  <a:cubicBezTo>
                    <a:pt x="557" y="863"/>
                    <a:pt x="563" y="872"/>
                    <a:pt x="566" y="882"/>
                  </a:cubicBezTo>
                  <a:cubicBezTo>
                    <a:pt x="621" y="872"/>
                    <a:pt x="674" y="852"/>
                    <a:pt x="720" y="819"/>
                  </a:cubicBezTo>
                  <a:cubicBezTo>
                    <a:pt x="714" y="809"/>
                    <a:pt x="711" y="798"/>
                    <a:pt x="711" y="784"/>
                  </a:cubicBezTo>
                  <a:cubicBezTo>
                    <a:pt x="711" y="744"/>
                    <a:pt x="745" y="709"/>
                    <a:pt x="787" y="70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cxnSp>
        <p:nvCxnSpPr>
          <p:cNvPr id="825" name="Google Shape;825;p59"/>
          <p:cNvCxnSpPr/>
          <p:nvPr/>
        </p:nvCxnSpPr>
        <p:spPr>
          <a:xfrm flipH="1" rot="10800000">
            <a:off x="3696630" y="2384467"/>
            <a:ext cx="223800" cy="27510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826" name="Google Shape;826;p59"/>
          <p:cNvCxnSpPr/>
          <p:nvPr/>
        </p:nvCxnSpPr>
        <p:spPr>
          <a:xfrm>
            <a:off x="4722390" y="2367698"/>
            <a:ext cx="223200" cy="32550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0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p60"/>
          <p:cNvSpPr txBox="1"/>
          <p:nvPr>
            <p:ph type="title"/>
          </p:nvPr>
        </p:nvSpPr>
        <p:spPr>
          <a:xfrm>
            <a:off x="411480" y="462516"/>
            <a:ext cx="8321100" cy="417600"/>
          </a:xfrm>
          <a:prstGeom prst="rect">
            <a:avLst/>
          </a:prstGeom>
        </p:spPr>
        <p:txBody>
          <a:bodyPr anchorCtr="0" anchor="b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RETAIL DEMO</a:t>
            </a:r>
            <a:endParaRPr/>
          </a:p>
        </p:txBody>
      </p:sp>
      <p:grpSp>
        <p:nvGrpSpPr>
          <p:cNvPr id="832" name="Google Shape;832;p60"/>
          <p:cNvGrpSpPr/>
          <p:nvPr/>
        </p:nvGrpSpPr>
        <p:grpSpPr>
          <a:xfrm>
            <a:off x="733192" y="2612614"/>
            <a:ext cx="7677675" cy="1892404"/>
            <a:chOff x="631901" y="3565260"/>
            <a:chExt cx="10236900" cy="2523206"/>
          </a:xfrm>
        </p:grpSpPr>
        <p:sp>
          <p:nvSpPr>
            <p:cNvPr id="833" name="Google Shape;833;p60"/>
            <p:cNvSpPr/>
            <p:nvPr/>
          </p:nvSpPr>
          <p:spPr>
            <a:xfrm>
              <a:off x="631901" y="3574766"/>
              <a:ext cx="10236900" cy="2513700"/>
            </a:xfrm>
            <a:prstGeom prst="rect">
              <a:avLst/>
            </a:prstGeom>
            <a:solidFill>
              <a:schemeClr val="accent6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34" name="Google Shape;834;p60"/>
            <p:cNvSpPr/>
            <p:nvPr/>
          </p:nvSpPr>
          <p:spPr>
            <a:xfrm>
              <a:off x="922045" y="4080767"/>
              <a:ext cx="1458300" cy="17814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" sz="1000" u="none" cap="none" strike="noStrik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                   </a:t>
              </a:r>
              <a:endPara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35" name="Google Shape;835;p60"/>
            <p:cNvSpPr/>
            <p:nvPr/>
          </p:nvSpPr>
          <p:spPr>
            <a:xfrm>
              <a:off x="2669845" y="4080779"/>
              <a:ext cx="3043800" cy="17814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" sz="1000" u="none" cap="none" strike="noStrik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                   </a:t>
              </a:r>
              <a:endPara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836" name="Google Shape;836;p6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67595" y="4080830"/>
              <a:ext cx="1364262" cy="17812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37" name="Google Shape;837;p60"/>
            <p:cNvSpPr txBox="1"/>
            <p:nvPr/>
          </p:nvSpPr>
          <p:spPr>
            <a:xfrm>
              <a:off x="922045" y="3634504"/>
              <a:ext cx="1625400" cy="29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" sz="1400" u="none" cap="none" strike="noStrike">
                  <a:solidFill>
                    <a:schemeClr val="accent2"/>
                  </a:solidFill>
                  <a:latin typeface="Roboto"/>
                  <a:ea typeface="Roboto"/>
                  <a:cs typeface="Roboto"/>
                  <a:sym typeface="Roboto"/>
                </a:rPr>
                <a:t>Sales Order </a:t>
              </a:r>
              <a:endParaRPr b="0" i="0" sz="1400" u="none" cap="none" strike="noStrike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838" name="Google Shape;838;p6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772595" y="4215218"/>
              <a:ext cx="2838300" cy="151853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39" name="Google Shape;839;p6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018383" y="4130492"/>
              <a:ext cx="1262684" cy="16879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40" name="Google Shape;840;p60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9688880" y="3565260"/>
              <a:ext cx="896750" cy="89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41" name="Google Shape;841;p60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9688880" y="4819353"/>
              <a:ext cx="914400" cy="914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42" name="Google Shape;842;p60"/>
            <p:cNvSpPr txBox="1"/>
            <p:nvPr/>
          </p:nvSpPr>
          <p:spPr>
            <a:xfrm>
              <a:off x="3008546" y="3636213"/>
              <a:ext cx="2838300" cy="23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" sz="1400" u="none" cap="none" strike="noStrike">
                  <a:solidFill>
                    <a:schemeClr val="accent2"/>
                  </a:solidFill>
                  <a:latin typeface="Roboto"/>
                  <a:ea typeface="Roboto"/>
                  <a:cs typeface="Roboto"/>
                  <a:sym typeface="Roboto"/>
                </a:rPr>
                <a:t>Clickstream Weblogs</a:t>
              </a:r>
              <a:endParaRPr b="0" i="0" sz="1400" u="none" cap="none" strike="noStrike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43" name="Google Shape;843;p60"/>
            <p:cNvSpPr/>
            <p:nvPr/>
          </p:nvSpPr>
          <p:spPr>
            <a:xfrm>
              <a:off x="6112196" y="4077825"/>
              <a:ext cx="3249000" cy="17814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" sz="1000" u="none" cap="none" strike="noStrik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                   </a:t>
              </a:r>
              <a:endPara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844" name="Google Shape;844;p60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6162971" y="4132476"/>
              <a:ext cx="3099796" cy="1688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45" name="Google Shape;845;p60"/>
            <p:cNvSpPr txBox="1"/>
            <p:nvPr/>
          </p:nvSpPr>
          <p:spPr>
            <a:xfrm>
              <a:off x="6747236" y="3628779"/>
              <a:ext cx="2838300" cy="23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" sz="1400" u="none" cap="none" strike="noStrike">
                  <a:solidFill>
                    <a:schemeClr val="accent2"/>
                  </a:solidFill>
                  <a:latin typeface="Roboto"/>
                  <a:ea typeface="Roboto"/>
                  <a:cs typeface="Roboto"/>
                  <a:sym typeface="Roboto"/>
                </a:rPr>
                <a:t>Tokenized Logs</a:t>
              </a:r>
              <a:endParaRPr b="0" i="0" sz="1400" u="none" cap="none" strike="noStrike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846" name="Google Shape;846;p60"/>
          <p:cNvGrpSpPr/>
          <p:nvPr/>
        </p:nvGrpSpPr>
        <p:grpSpPr>
          <a:xfrm>
            <a:off x="1280235" y="1013332"/>
            <a:ext cx="2296580" cy="1324120"/>
            <a:chOff x="624435" y="1209804"/>
            <a:chExt cx="3897132" cy="2246936"/>
          </a:xfrm>
        </p:grpSpPr>
        <p:pic>
          <p:nvPicPr>
            <p:cNvPr id="847" name="Google Shape;847;p60"/>
            <p:cNvPicPr preferRelativeResize="0"/>
            <p:nvPr/>
          </p:nvPicPr>
          <p:blipFill rotWithShape="1">
            <a:blip r:embed="rId9">
              <a:alphaModFix/>
            </a:blip>
            <a:srcRect b="0" l="0" r="0" t="7261"/>
            <a:stretch/>
          </p:blipFill>
          <p:spPr>
            <a:xfrm>
              <a:off x="1077873" y="1336521"/>
              <a:ext cx="2987581" cy="1864457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pic>
        <p:grpSp>
          <p:nvGrpSpPr>
            <p:cNvPr id="848" name="Google Shape;848;p60"/>
            <p:cNvGrpSpPr/>
            <p:nvPr/>
          </p:nvGrpSpPr>
          <p:grpSpPr>
            <a:xfrm>
              <a:off x="624435" y="1209804"/>
              <a:ext cx="3897132" cy="2246936"/>
              <a:chOff x="1182688" y="3971925"/>
              <a:chExt cx="2384442" cy="1374777"/>
            </a:xfrm>
          </p:grpSpPr>
          <p:sp>
            <p:nvSpPr>
              <p:cNvPr id="849" name="Google Shape;849;p60"/>
              <p:cNvSpPr/>
              <p:nvPr/>
            </p:nvSpPr>
            <p:spPr>
              <a:xfrm>
                <a:off x="1182688" y="3971925"/>
                <a:ext cx="2384442" cy="1374777"/>
              </a:xfrm>
              <a:custGeom>
                <a:rect b="b" l="l" r="r" t="t"/>
                <a:pathLst>
                  <a:path extrusionOk="0" h="8076" w="14015">
                    <a:moveTo>
                      <a:pt x="13993" y="7627"/>
                    </a:moveTo>
                    <a:cubicBezTo>
                      <a:pt x="12698" y="7627"/>
                      <a:pt x="12698" y="7627"/>
                      <a:pt x="12698" y="7627"/>
                    </a:cubicBezTo>
                    <a:cubicBezTo>
                      <a:pt x="12713" y="7583"/>
                      <a:pt x="12721" y="7537"/>
                      <a:pt x="12721" y="7489"/>
                    </a:cubicBezTo>
                    <a:cubicBezTo>
                      <a:pt x="12721" y="425"/>
                      <a:pt x="12721" y="425"/>
                      <a:pt x="12721" y="425"/>
                    </a:cubicBezTo>
                    <a:cubicBezTo>
                      <a:pt x="12721" y="191"/>
                      <a:pt x="12530" y="0"/>
                      <a:pt x="12296" y="0"/>
                    </a:cubicBezTo>
                    <a:cubicBezTo>
                      <a:pt x="1722" y="0"/>
                      <a:pt x="1722" y="0"/>
                      <a:pt x="1722" y="0"/>
                    </a:cubicBezTo>
                    <a:cubicBezTo>
                      <a:pt x="1487" y="0"/>
                      <a:pt x="1297" y="191"/>
                      <a:pt x="1297" y="425"/>
                    </a:cubicBezTo>
                    <a:cubicBezTo>
                      <a:pt x="1297" y="7489"/>
                      <a:pt x="1297" y="7489"/>
                      <a:pt x="1297" y="7489"/>
                    </a:cubicBezTo>
                    <a:cubicBezTo>
                      <a:pt x="1297" y="7537"/>
                      <a:pt x="1305" y="7583"/>
                      <a:pt x="1320" y="7627"/>
                    </a:cubicBezTo>
                    <a:cubicBezTo>
                      <a:pt x="22" y="7627"/>
                      <a:pt x="22" y="7627"/>
                      <a:pt x="22" y="7627"/>
                    </a:cubicBezTo>
                    <a:cubicBezTo>
                      <a:pt x="10" y="7627"/>
                      <a:pt x="0" y="7637"/>
                      <a:pt x="0" y="7649"/>
                    </a:cubicBezTo>
                    <a:cubicBezTo>
                      <a:pt x="0" y="7866"/>
                      <a:pt x="0" y="7866"/>
                      <a:pt x="0" y="7866"/>
                    </a:cubicBezTo>
                    <a:cubicBezTo>
                      <a:pt x="0" y="7873"/>
                      <a:pt x="0" y="7891"/>
                      <a:pt x="16" y="7902"/>
                    </a:cubicBezTo>
                    <a:cubicBezTo>
                      <a:pt x="20" y="7905"/>
                      <a:pt x="24" y="7908"/>
                      <a:pt x="29" y="7911"/>
                    </a:cubicBezTo>
                    <a:cubicBezTo>
                      <a:pt x="29" y="7911"/>
                      <a:pt x="29" y="7911"/>
                      <a:pt x="29" y="7911"/>
                    </a:cubicBezTo>
                    <a:cubicBezTo>
                      <a:pt x="125" y="7978"/>
                      <a:pt x="367" y="8076"/>
                      <a:pt x="639" y="8076"/>
                    </a:cubicBezTo>
                    <a:cubicBezTo>
                      <a:pt x="13376" y="8076"/>
                      <a:pt x="13376" y="8076"/>
                      <a:pt x="13376" y="8076"/>
                    </a:cubicBezTo>
                    <a:cubicBezTo>
                      <a:pt x="13648" y="8076"/>
                      <a:pt x="13890" y="7978"/>
                      <a:pt x="13987" y="7911"/>
                    </a:cubicBezTo>
                    <a:cubicBezTo>
                      <a:pt x="13987" y="7911"/>
                      <a:pt x="13987" y="7911"/>
                      <a:pt x="13987" y="7911"/>
                    </a:cubicBezTo>
                    <a:cubicBezTo>
                      <a:pt x="13992" y="7907"/>
                      <a:pt x="13998" y="7903"/>
                      <a:pt x="14003" y="7900"/>
                    </a:cubicBezTo>
                    <a:cubicBezTo>
                      <a:pt x="14015" y="7890"/>
                      <a:pt x="14015" y="7874"/>
                      <a:pt x="14015" y="7869"/>
                    </a:cubicBezTo>
                    <a:cubicBezTo>
                      <a:pt x="14015" y="7649"/>
                      <a:pt x="14015" y="7649"/>
                      <a:pt x="14015" y="7649"/>
                    </a:cubicBezTo>
                    <a:cubicBezTo>
                      <a:pt x="14015" y="7637"/>
                      <a:pt x="14005" y="7627"/>
                      <a:pt x="13993" y="7627"/>
                    </a:cubicBezTo>
                    <a:close/>
                    <a:moveTo>
                      <a:pt x="1326" y="425"/>
                    </a:moveTo>
                    <a:cubicBezTo>
                      <a:pt x="1326" y="207"/>
                      <a:pt x="1503" y="29"/>
                      <a:pt x="1732" y="29"/>
                    </a:cubicBezTo>
                    <a:cubicBezTo>
                      <a:pt x="12285" y="29"/>
                      <a:pt x="12285" y="29"/>
                      <a:pt x="12285" y="29"/>
                    </a:cubicBezTo>
                    <a:cubicBezTo>
                      <a:pt x="12514" y="29"/>
                      <a:pt x="12691" y="207"/>
                      <a:pt x="12691" y="425"/>
                    </a:cubicBezTo>
                    <a:cubicBezTo>
                      <a:pt x="12691" y="7489"/>
                      <a:pt x="12691" y="7489"/>
                      <a:pt x="12691" y="7489"/>
                    </a:cubicBezTo>
                    <a:cubicBezTo>
                      <a:pt x="12691" y="7537"/>
                      <a:pt x="12682" y="7584"/>
                      <a:pt x="12666" y="7627"/>
                    </a:cubicBezTo>
                    <a:cubicBezTo>
                      <a:pt x="1351" y="7627"/>
                      <a:pt x="1351" y="7627"/>
                      <a:pt x="1351" y="7627"/>
                    </a:cubicBezTo>
                    <a:cubicBezTo>
                      <a:pt x="1335" y="7584"/>
                      <a:pt x="1326" y="7537"/>
                      <a:pt x="1326" y="7489"/>
                    </a:cubicBezTo>
                    <a:lnTo>
                      <a:pt x="1326" y="425"/>
                    </a:lnTo>
                    <a:close/>
                    <a:moveTo>
                      <a:pt x="7968" y="7656"/>
                    </a:moveTo>
                    <a:cubicBezTo>
                      <a:pt x="7960" y="7704"/>
                      <a:pt x="7913" y="7785"/>
                      <a:pt x="7830" y="7785"/>
                    </a:cubicBezTo>
                    <a:cubicBezTo>
                      <a:pt x="6185" y="7785"/>
                      <a:pt x="6185" y="7785"/>
                      <a:pt x="6185" y="7785"/>
                    </a:cubicBezTo>
                    <a:cubicBezTo>
                      <a:pt x="6103" y="7785"/>
                      <a:pt x="6056" y="7704"/>
                      <a:pt x="6047" y="7656"/>
                    </a:cubicBezTo>
                    <a:lnTo>
                      <a:pt x="7968" y="7656"/>
                    </a:lnTo>
                    <a:close/>
                    <a:moveTo>
                      <a:pt x="13986" y="7869"/>
                    </a:moveTo>
                    <a:cubicBezTo>
                      <a:pt x="13986" y="7872"/>
                      <a:pt x="13986" y="7875"/>
                      <a:pt x="13984" y="7876"/>
                    </a:cubicBezTo>
                    <a:cubicBezTo>
                      <a:pt x="13981" y="7879"/>
                      <a:pt x="13978" y="7882"/>
                      <a:pt x="13974" y="7884"/>
                    </a:cubicBezTo>
                    <a:cubicBezTo>
                      <a:pt x="13926" y="7914"/>
                      <a:pt x="13926" y="7914"/>
                      <a:pt x="13926" y="7914"/>
                    </a:cubicBezTo>
                    <a:cubicBezTo>
                      <a:pt x="13814" y="7975"/>
                      <a:pt x="13606" y="8047"/>
                      <a:pt x="13376" y="8047"/>
                    </a:cubicBezTo>
                    <a:cubicBezTo>
                      <a:pt x="639" y="8047"/>
                      <a:pt x="639" y="8047"/>
                      <a:pt x="639" y="8047"/>
                    </a:cubicBezTo>
                    <a:cubicBezTo>
                      <a:pt x="409" y="8047"/>
                      <a:pt x="202" y="7975"/>
                      <a:pt x="90" y="7914"/>
                    </a:cubicBezTo>
                    <a:cubicBezTo>
                      <a:pt x="42" y="7884"/>
                      <a:pt x="42" y="7884"/>
                      <a:pt x="42" y="7884"/>
                    </a:cubicBezTo>
                    <a:cubicBezTo>
                      <a:pt x="39" y="7882"/>
                      <a:pt x="36" y="7880"/>
                      <a:pt x="34" y="7879"/>
                    </a:cubicBezTo>
                    <a:cubicBezTo>
                      <a:pt x="31" y="7877"/>
                      <a:pt x="30" y="7874"/>
                      <a:pt x="30" y="7866"/>
                    </a:cubicBezTo>
                    <a:cubicBezTo>
                      <a:pt x="30" y="7656"/>
                      <a:pt x="30" y="7656"/>
                      <a:pt x="30" y="7656"/>
                    </a:cubicBezTo>
                    <a:cubicBezTo>
                      <a:pt x="6017" y="7656"/>
                      <a:pt x="6017" y="7656"/>
                      <a:pt x="6017" y="7656"/>
                    </a:cubicBezTo>
                    <a:cubicBezTo>
                      <a:pt x="6026" y="7717"/>
                      <a:pt x="6084" y="7814"/>
                      <a:pt x="6185" y="7814"/>
                    </a:cubicBezTo>
                    <a:cubicBezTo>
                      <a:pt x="7830" y="7814"/>
                      <a:pt x="7830" y="7814"/>
                      <a:pt x="7830" y="7814"/>
                    </a:cubicBezTo>
                    <a:cubicBezTo>
                      <a:pt x="7931" y="7814"/>
                      <a:pt x="7990" y="7717"/>
                      <a:pt x="7998" y="7656"/>
                    </a:cubicBezTo>
                    <a:cubicBezTo>
                      <a:pt x="13986" y="7656"/>
                      <a:pt x="13986" y="7656"/>
                      <a:pt x="13986" y="7656"/>
                    </a:cubicBezTo>
                    <a:lnTo>
                      <a:pt x="13986" y="7869"/>
                    </a:ln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t/>
                </a:r>
                <a:endParaRPr b="0" i="0" sz="1000" u="none" cap="none" strike="noStrik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850" name="Google Shape;850;p60"/>
              <p:cNvSpPr/>
              <p:nvPr/>
            </p:nvSpPr>
            <p:spPr>
              <a:xfrm>
                <a:off x="1462088" y="4049713"/>
                <a:ext cx="1825625" cy="1146173"/>
              </a:xfrm>
              <a:custGeom>
                <a:rect b="b" l="l" r="r" t="t"/>
                <a:pathLst>
                  <a:path extrusionOk="0" h="6732" w="10721">
                    <a:moveTo>
                      <a:pt x="37" y="6732"/>
                    </a:moveTo>
                    <a:cubicBezTo>
                      <a:pt x="10684" y="6732"/>
                      <a:pt x="10684" y="6732"/>
                      <a:pt x="10684" y="6732"/>
                    </a:cubicBezTo>
                    <a:cubicBezTo>
                      <a:pt x="10705" y="6732"/>
                      <a:pt x="10721" y="6716"/>
                      <a:pt x="10721" y="6695"/>
                    </a:cubicBezTo>
                    <a:cubicBezTo>
                      <a:pt x="10721" y="37"/>
                      <a:pt x="10721" y="37"/>
                      <a:pt x="10721" y="37"/>
                    </a:cubicBezTo>
                    <a:cubicBezTo>
                      <a:pt x="10721" y="17"/>
                      <a:pt x="10705" y="0"/>
                      <a:pt x="10684" y="0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16" y="0"/>
                      <a:pt x="0" y="17"/>
                      <a:pt x="0" y="37"/>
                    </a:cubicBezTo>
                    <a:cubicBezTo>
                      <a:pt x="0" y="6695"/>
                      <a:pt x="0" y="6695"/>
                      <a:pt x="0" y="6695"/>
                    </a:cubicBezTo>
                    <a:cubicBezTo>
                      <a:pt x="0" y="6716"/>
                      <a:pt x="16" y="6732"/>
                      <a:pt x="37" y="6732"/>
                    </a:cubicBezTo>
                    <a:close/>
                    <a:moveTo>
                      <a:pt x="37" y="37"/>
                    </a:moveTo>
                    <a:cubicBezTo>
                      <a:pt x="10684" y="37"/>
                      <a:pt x="10684" y="37"/>
                      <a:pt x="10684" y="37"/>
                    </a:cubicBezTo>
                    <a:cubicBezTo>
                      <a:pt x="10684" y="6695"/>
                      <a:pt x="10684" y="6695"/>
                      <a:pt x="10684" y="6695"/>
                    </a:cubicBezTo>
                    <a:cubicBezTo>
                      <a:pt x="37" y="6695"/>
                      <a:pt x="37" y="6695"/>
                      <a:pt x="37" y="6695"/>
                    </a:cubicBezTo>
                    <a:lnTo>
                      <a:pt x="37" y="37"/>
                    </a:ln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t/>
                </a:r>
                <a:endParaRPr b="0" i="0" sz="1000" u="none" cap="none" strike="noStrik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851" name="Google Shape;851;p60"/>
              <p:cNvSpPr/>
              <p:nvPr/>
            </p:nvSpPr>
            <p:spPr>
              <a:xfrm>
                <a:off x="2365375" y="4011613"/>
                <a:ext cx="20638" cy="20638"/>
              </a:xfrm>
              <a:custGeom>
                <a:rect b="b" l="l" r="r" t="t"/>
                <a:pathLst>
                  <a:path extrusionOk="0" h="118" w="118">
                    <a:moveTo>
                      <a:pt x="59" y="118"/>
                    </a:moveTo>
                    <a:cubicBezTo>
                      <a:pt x="91" y="118"/>
                      <a:pt x="118" y="92"/>
                      <a:pt x="118" y="59"/>
                    </a:cubicBezTo>
                    <a:cubicBezTo>
                      <a:pt x="118" y="27"/>
                      <a:pt x="91" y="0"/>
                      <a:pt x="59" y="0"/>
                    </a:cubicBezTo>
                    <a:cubicBezTo>
                      <a:pt x="26" y="0"/>
                      <a:pt x="0" y="27"/>
                      <a:pt x="0" y="59"/>
                    </a:cubicBezTo>
                    <a:cubicBezTo>
                      <a:pt x="0" y="92"/>
                      <a:pt x="26" y="118"/>
                      <a:pt x="59" y="118"/>
                    </a:cubicBezTo>
                    <a:close/>
                    <a:moveTo>
                      <a:pt x="59" y="30"/>
                    </a:moveTo>
                    <a:cubicBezTo>
                      <a:pt x="75" y="30"/>
                      <a:pt x="88" y="43"/>
                      <a:pt x="88" y="59"/>
                    </a:cubicBezTo>
                    <a:cubicBezTo>
                      <a:pt x="88" y="76"/>
                      <a:pt x="75" y="89"/>
                      <a:pt x="59" y="89"/>
                    </a:cubicBezTo>
                    <a:cubicBezTo>
                      <a:pt x="42" y="89"/>
                      <a:pt x="29" y="76"/>
                      <a:pt x="29" y="59"/>
                    </a:cubicBezTo>
                    <a:cubicBezTo>
                      <a:pt x="29" y="43"/>
                      <a:pt x="42" y="30"/>
                      <a:pt x="59" y="30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t/>
                </a:r>
                <a:endParaRPr b="0" i="0" sz="1000" u="none" cap="none" strike="noStrik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852" name="Google Shape;852;p60"/>
          <p:cNvGrpSpPr/>
          <p:nvPr/>
        </p:nvGrpSpPr>
        <p:grpSpPr>
          <a:xfrm>
            <a:off x="3738782" y="975732"/>
            <a:ext cx="1123200" cy="1060650"/>
            <a:chOff x="4605904" y="1434791"/>
            <a:chExt cx="1497600" cy="1414200"/>
          </a:xfrm>
        </p:grpSpPr>
        <p:sp>
          <p:nvSpPr>
            <p:cNvPr id="853" name="Google Shape;853;p60"/>
            <p:cNvSpPr/>
            <p:nvPr/>
          </p:nvSpPr>
          <p:spPr>
            <a:xfrm>
              <a:off x="4605904" y="1434791"/>
              <a:ext cx="1497600" cy="1414200"/>
            </a:xfrm>
            <a:prstGeom prst="roundRect">
              <a:avLst>
                <a:gd fmla="val 0" name="adj"/>
              </a:avLst>
            </a:prstGeom>
            <a:solidFill>
              <a:srgbClr val="161B1E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854" name="Google Shape;854;p60"/>
            <p:cNvSpPr txBox="1"/>
            <p:nvPr/>
          </p:nvSpPr>
          <p:spPr>
            <a:xfrm>
              <a:off x="4714183" y="2302839"/>
              <a:ext cx="12798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0" lang="en" sz="9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ALTUS DATA ENGINEERING</a:t>
              </a:r>
              <a:endParaRPr b="0" i="0" sz="11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55" name="Google Shape;855;p60"/>
            <p:cNvSpPr/>
            <p:nvPr/>
          </p:nvSpPr>
          <p:spPr>
            <a:xfrm>
              <a:off x="5019898" y="1573188"/>
              <a:ext cx="639922" cy="640080"/>
            </a:xfrm>
            <a:custGeom>
              <a:rect b="b" l="l" r="r" t="t"/>
              <a:pathLst>
                <a:path extrusionOk="0" h="984" w="985">
                  <a:moveTo>
                    <a:pt x="984" y="491"/>
                  </a:moveTo>
                  <a:cubicBezTo>
                    <a:pt x="984" y="532"/>
                    <a:pt x="952" y="566"/>
                    <a:pt x="907" y="569"/>
                  </a:cubicBezTo>
                  <a:cubicBezTo>
                    <a:pt x="895" y="627"/>
                    <a:pt x="872" y="682"/>
                    <a:pt x="837" y="732"/>
                  </a:cubicBezTo>
                  <a:cubicBezTo>
                    <a:pt x="851" y="745"/>
                    <a:pt x="860" y="764"/>
                    <a:pt x="860" y="786"/>
                  </a:cubicBezTo>
                  <a:cubicBezTo>
                    <a:pt x="860" y="827"/>
                    <a:pt x="827" y="862"/>
                    <a:pt x="784" y="862"/>
                  </a:cubicBezTo>
                  <a:cubicBezTo>
                    <a:pt x="763" y="862"/>
                    <a:pt x="744" y="853"/>
                    <a:pt x="729" y="838"/>
                  </a:cubicBezTo>
                  <a:cubicBezTo>
                    <a:pt x="678" y="872"/>
                    <a:pt x="624" y="895"/>
                    <a:pt x="566" y="905"/>
                  </a:cubicBezTo>
                  <a:lnTo>
                    <a:pt x="566" y="907"/>
                  </a:lnTo>
                  <a:cubicBezTo>
                    <a:pt x="566" y="948"/>
                    <a:pt x="531" y="983"/>
                    <a:pt x="490" y="983"/>
                  </a:cubicBezTo>
                  <a:cubicBezTo>
                    <a:pt x="449" y="983"/>
                    <a:pt x="414" y="949"/>
                    <a:pt x="414" y="907"/>
                  </a:cubicBezTo>
                  <a:lnTo>
                    <a:pt x="414" y="905"/>
                  </a:lnTo>
                  <a:cubicBezTo>
                    <a:pt x="354" y="894"/>
                    <a:pt x="299" y="870"/>
                    <a:pt x="251" y="838"/>
                  </a:cubicBezTo>
                  <a:cubicBezTo>
                    <a:pt x="238" y="853"/>
                    <a:pt x="219" y="862"/>
                    <a:pt x="197" y="862"/>
                  </a:cubicBezTo>
                  <a:cubicBezTo>
                    <a:pt x="156" y="862"/>
                    <a:pt x="121" y="828"/>
                    <a:pt x="121" y="786"/>
                  </a:cubicBezTo>
                  <a:cubicBezTo>
                    <a:pt x="121" y="764"/>
                    <a:pt x="130" y="745"/>
                    <a:pt x="143" y="732"/>
                  </a:cubicBezTo>
                  <a:cubicBezTo>
                    <a:pt x="109" y="684"/>
                    <a:pt x="84" y="628"/>
                    <a:pt x="73" y="567"/>
                  </a:cubicBezTo>
                  <a:cubicBezTo>
                    <a:pt x="32" y="566"/>
                    <a:pt x="0" y="531"/>
                    <a:pt x="0" y="491"/>
                  </a:cubicBezTo>
                  <a:cubicBezTo>
                    <a:pt x="0" y="450"/>
                    <a:pt x="32" y="418"/>
                    <a:pt x="71" y="416"/>
                  </a:cubicBezTo>
                  <a:cubicBezTo>
                    <a:pt x="82" y="353"/>
                    <a:pt x="106" y="296"/>
                    <a:pt x="140" y="246"/>
                  </a:cubicBezTo>
                  <a:cubicBezTo>
                    <a:pt x="128" y="233"/>
                    <a:pt x="121" y="216"/>
                    <a:pt x="121" y="197"/>
                  </a:cubicBezTo>
                  <a:cubicBezTo>
                    <a:pt x="121" y="156"/>
                    <a:pt x="154" y="121"/>
                    <a:pt x="197" y="121"/>
                  </a:cubicBezTo>
                  <a:cubicBezTo>
                    <a:pt x="214" y="121"/>
                    <a:pt x="232" y="128"/>
                    <a:pt x="245" y="138"/>
                  </a:cubicBezTo>
                  <a:cubicBezTo>
                    <a:pt x="296" y="103"/>
                    <a:pt x="353" y="79"/>
                    <a:pt x="415" y="67"/>
                  </a:cubicBezTo>
                  <a:cubicBezTo>
                    <a:pt x="420" y="29"/>
                    <a:pt x="451" y="0"/>
                    <a:pt x="491" y="0"/>
                  </a:cubicBezTo>
                  <a:cubicBezTo>
                    <a:pt x="530" y="0"/>
                    <a:pt x="563" y="29"/>
                    <a:pt x="567" y="67"/>
                  </a:cubicBezTo>
                  <a:cubicBezTo>
                    <a:pt x="628" y="79"/>
                    <a:pt x="685" y="102"/>
                    <a:pt x="738" y="138"/>
                  </a:cubicBezTo>
                  <a:cubicBezTo>
                    <a:pt x="751" y="127"/>
                    <a:pt x="768" y="121"/>
                    <a:pt x="786" y="121"/>
                  </a:cubicBezTo>
                  <a:cubicBezTo>
                    <a:pt x="827" y="121"/>
                    <a:pt x="862" y="155"/>
                    <a:pt x="862" y="197"/>
                  </a:cubicBezTo>
                  <a:cubicBezTo>
                    <a:pt x="862" y="216"/>
                    <a:pt x="856" y="233"/>
                    <a:pt x="844" y="246"/>
                  </a:cubicBezTo>
                  <a:cubicBezTo>
                    <a:pt x="879" y="297"/>
                    <a:pt x="903" y="354"/>
                    <a:pt x="913" y="416"/>
                  </a:cubicBezTo>
                  <a:cubicBezTo>
                    <a:pt x="952" y="418"/>
                    <a:pt x="984" y="451"/>
                    <a:pt x="984" y="491"/>
                  </a:cubicBezTo>
                  <a:close/>
                  <a:moveTo>
                    <a:pt x="532" y="841"/>
                  </a:moveTo>
                  <a:cubicBezTo>
                    <a:pt x="639" y="717"/>
                    <a:pt x="730" y="573"/>
                    <a:pt x="777" y="446"/>
                  </a:cubicBezTo>
                  <a:cubicBezTo>
                    <a:pt x="744" y="440"/>
                    <a:pt x="706" y="436"/>
                    <a:pt x="668" y="436"/>
                  </a:cubicBezTo>
                  <a:cubicBezTo>
                    <a:pt x="634" y="436"/>
                    <a:pt x="598" y="439"/>
                    <a:pt x="561" y="442"/>
                  </a:cubicBezTo>
                  <a:cubicBezTo>
                    <a:pt x="553" y="519"/>
                    <a:pt x="538" y="599"/>
                    <a:pt x="526" y="669"/>
                  </a:cubicBezTo>
                  <a:cubicBezTo>
                    <a:pt x="515" y="736"/>
                    <a:pt x="504" y="795"/>
                    <a:pt x="503" y="831"/>
                  </a:cubicBezTo>
                  <a:cubicBezTo>
                    <a:pt x="513" y="833"/>
                    <a:pt x="523" y="835"/>
                    <a:pt x="532" y="841"/>
                  </a:cubicBezTo>
                  <a:close/>
                  <a:moveTo>
                    <a:pt x="668" y="414"/>
                  </a:moveTo>
                  <a:cubicBezTo>
                    <a:pt x="700" y="414"/>
                    <a:pt x="744" y="418"/>
                    <a:pt x="784" y="426"/>
                  </a:cubicBezTo>
                  <a:cubicBezTo>
                    <a:pt x="803" y="367"/>
                    <a:pt x="812" y="315"/>
                    <a:pt x="808" y="270"/>
                  </a:cubicBezTo>
                  <a:cubicBezTo>
                    <a:pt x="802" y="271"/>
                    <a:pt x="795" y="273"/>
                    <a:pt x="787" y="273"/>
                  </a:cubicBezTo>
                  <a:cubicBezTo>
                    <a:pt x="746" y="273"/>
                    <a:pt x="711" y="239"/>
                    <a:pt x="711" y="197"/>
                  </a:cubicBezTo>
                  <a:cubicBezTo>
                    <a:pt x="711" y="190"/>
                    <a:pt x="713" y="184"/>
                    <a:pt x="714" y="176"/>
                  </a:cubicBezTo>
                  <a:cubicBezTo>
                    <a:pt x="671" y="171"/>
                    <a:pt x="618" y="179"/>
                    <a:pt x="558" y="198"/>
                  </a:cubicBezTo>
                  <a:cubicBezTo>
                    <a:pt x="566" y="241"/>
                    <a:pt x="570" y="283"/>
                    <a:pt x="570" y="316"/>
                  </a:cubicBezTo>
                  <a:cubicBezTo>
                    <a:pt x="570" y="348"/>
                    <a:pt x="567" y="383"/>
                    <a:pt x="564" y="420"/>
                  </a:cubicBezTo>
                  <a:cubicBezTo>
                    <a:pt x="599" y="417"/>
                    <a:pt x="634" y="414"/>
                    <a:pt x="668" y="414"/>
                  </a:cubicBezTo>
                  <a:close/>
                  <a:moveTo>
                    <a:pt x="153" y="480"/>
                  </a:moveTo>
                  <a:cubicBezTo>
                    <a:pt x="188" y="478"/>
                    <a:pt x="246" y="468"/>
                    <a:pt x="313" y="458"/>
                  </a:cubicBezTo>
                  <a:cubicBezTo>
                    <a:pt x="382" y="445"/>
                    <a:pt x="462" y="432"/>
                    <a:pt x="541" y="423"/>
                  </a:cubicBezTo>
                  <a:cubicBezTo>
                    <a:pt x="544" y="386"/>
                    <a:pt x="547" y="350"/>
                    <a:pt x="547" y="316"/>
                  </a:cubicBezTo>
                  <a:cubicBezTo>
                    <a:pt x="547" y="278"/>
                    <a:pt x="542" y="239"/>
                    <a:pt x="536" y="206"/>
                  </a:cubicBezTo>
                  <a:cubicBezTo>
                    <a:pt x="417" y="249"/>
                    <a:pt x="274" y="335"/>
                    <a:pt x="141" y="449"/>
                  </a:cubicBezTo>
                  <a:cubicBezTo>
                    <a:pt x="147" y="458"/>
                    <a:pt x="152" y="468"/>
                    <a:pt x="153" y="480"/>
                  </a:cubicBezTo>
                  <a:close/>
                  <a:moveTo>
                    <a:pt x="198" y="274"/>
                  </a:moveTo>
                  <a:cubicBezTo>
                    <a:pt x="184" y="274"/>
                    <a:pt x="169" y="268"/>
                    <a:pt x="157" y="264"/>
                  </a:cubicBezTo>
                  <a:cubicBezTo>
                    <a:pt x="127" y="311"/>
                    <a:pt x="105" y="363"/>
                    <a:pt x="95" y="420"/>
                  </a:cubicBezTo>
                  <a:cubicBezTo>
                    <a:pt x="106" y="423"/>
                    <a:pt x="118" y="429"/>
                    <a:pt x="127" y="436"/>
                  </a:cubicBezTo>
                  <a:cubicBezTo>
                    <a:pt x="262" y="319"/>
                    <a:pt x="410" y="230"/>
                    <a:pt x="534" y="187"/>
                  </a:cubicBezTo>
                  <a:cubicBezTo>
                    <a:pt x="531" y="173"/>
                    <a:pt x="526" y="160"/>
                    <a:pt x="523" y="149"/>
                  </a:cubicBezTo>
                  <a:cubicBezTo>
                    <a:pt x="513" y="152"/>
                    <a:pt x="503" y="155"/>
                    <a:pt x="493" y="155"/>
                  </a:cubicBezTo>
                  <a:cubicBezTo>
                    <a:pt x="455" y="155"/>
                    <a:pt x="423" y="127"/>
                    <a:pt x="417" y="90"/>
                  </a:cubicBezTo>
                  <a:cubicBezTo>
                    <a:pt x="360" y="101"/>
                    <a:pt x="308" y="124"/>
                    <a:pt x="261" y="156"/>
                  </a:cubicBezTo>
                  <a:cubicBezTo>
                    <a:pt x="270" y="168"/>
                    <a:pt x="274" y="182"/>
                    <a:pt x="274" y="198"/>
                  </a:cubicBezTo>
                  <a:cubicBezTo>
                    <a:pt x="274" y="239"/>
                    <a:pt x="240" y="274"/>
                    <a:pt x="198" y="274"/>
                  </a:cubicBezTo>
                  <a:close/>
                  <a:moveTo>
                    <a:pt x="723" y="155"/>
                  </a:moveTo>
                  <a:cubicBezTo>
                    <a:pt x="723" y="155"/>
                    <a:pt x="723" y="155"/>
                    <a:pt x="725" y="153"/>
                  </a:cubicBezTo>
                  <a:cubicBezTo>
                    <a:pt x="676" y="120"/>
                    <a:pt x="624" y="98"/>
                    <a:pt x="569" y="87"/>
                  </a:cubicBezTo>
                  <a:cubicBezTo>
                    <a:pt x="566" y="105"/>
                    <a:pt x="555" y="121"/>
                    <a:pt x="542" y="133"/>
                  </a:cubicBezTo>
                  <a:cubicBezTo>
                    <a:pt x="547" y="146"/>
                    <a:pt x="551" y="160"/>
                    <a:pt x="554" y="176"/>
                  </a:cubicBezTo>
                  <a:cubicBezTo>
                    <a:pt x="618" y="156"/>
                    <a:pt x="676" y="147"/>
                    <a:pt x="723" y="155"/>
                  </a:cubicBezTo>
                  <a:close/>
                  <a:moveTo>
                    <a:pt x="828" y="261"/>
                  </a:moveTo>
                  <a:cubicBezTo>
                    <a:pt x="834" y="305"/>
                    <a:pt x="827" y="363"/>
                    <a:pt x="805" y="430"/>
                  </a:cubicBezTo>
                  <a:cubicBezTo>
                    <a:pt x="821" y="433"/>
                    <a:pt x="835" y="437"/>
                    <a:pt x="850" y="442"/>
                  </a:cubicBezTo>
                  <a:cubicBezTo>
                    <a:pt x="860" y="430"/>
                    <a:pt x="875" y="421"/>
                    <a:pt x="891" y="417"/>
                  </a:cubicBezTo>
                  <a:cubicBezTo>
                    <a:pt x="882" y="360"/>
                    <a:pt x="860" y="308"/>
                    <a:pt x="828" y="261"/>
                  </a:cubicBezTo>
                  <a:lnTo>
                    <a:pt x="828" y="261"/>
                  </a:lnTo>
                  <a:close/>
                  <a:moveTo>
                    <a:pt x="787" y="143"/>
                  </a:moveTo>
                  <a:cubicBezTo>
                    <a:pt x="757" y="143"/>
                    <a:pt x="732" y="167"/>
                    <a:pt x="732" y="198"/>
                  </a:cubicBezTo>
                  <a:cubicBezTo>
                    <a:pt x="732" y="228"/>
                    <a:pt x="756" y="254"/>
                    <a:pt x="787" y="254"/>
                  </a:cubicBezTo>
                  <a:cubicBezTo>
                    <a:pt x="817" y="254"/>
                    <a:pt x="843" y="228"/>
                    <a:pt x="843" y="198"/>
                  </a:cubicBezTo>
                  <a:cubicBezTo>
                    <a:pt x="843" y="167"/>
                    <a:pt x="818" y="143"/>
                    <a:pt x="787" y="143"/>
                  </a:cubicBezTo>
                  <a:close/>
                  <a:moveTo>
                    <a:pt x="22" y="491"/>
                  </a:moveTo>
                  <a:cubicBezTo>
                    <a:pt x="22" y="521"/>
                    <a:pt x="46" y="547"/>
                    <a:pt x="77" y="547"/>
                  </a:cubicBezTo>
                  <a:cubicBezTo>
                    <a:pt x="107" y="547"/>
                    <a:pt x="133" y="521"/>
                    <a:pt x="133" y="491"/>
                  </a:cubicBezTo>
                  <a:cubicBezTo>
                    <a:pt x="133" y="460"/>
                    <a:pt x="107" y="436"/>
                    <a:pt x="77" y="436"/>
                  </a:cubicBezTo>
                  <a:cubicBezTo>
                    <a:pt x="46" y="436"/>
                    <a:pt x="22" y="461"/>
                    <a:pt x="22" y="491"/>
                  </a:cubicBezTo>
                  <a:close/>
                  <a:moveTo>
                    <a:pt x="265" y="821"/>
                  </a:moveTo>
                  <a:cubicBezTo>
                    <a:pt x="312" y="852"/>
                    <a:pt x="364" y="873"/>
                    <a:pt x="418" y="887"/>
                  </a:cubicBezTo>
                  <a:cubicBezTo>
                    <a:pt x="427" y="859"/>
                    <a:pt x="452" y="838"/>
                    <a:pt x="481" y="834"/>
                  </a:cubicBezTo>
                  <a:cubicBezTo>
                    <a:pt x="483" y="796"/>
                    <a:pt x="493" y="738"/>
                    <a:pt x="504" y="669"/>
                  </a:cubicBezTo>
                  <a:cubicBezTo>
                    <a:pt x="516" y="602"/>
                    <a:pt x="529" y="523"/>
                    <a:pt x="538" y="448"/>
                  </a:cubicBezTo>
                  <a:cubicBezTo>
                    <a:pt x="462" y="456"/>
                    <a:pt x="383" y="469"/>
                    <a:pt x="316" y="481"/>
                  </a:cubicBezTo>
                  <a:cubicBezTo>
                    <a:pt x="248" y="493"/>
                    <a:pt x="189" y="503"/>
                    <a:pt x="152" y="504"/>
                  </a:cubicBezTo>
                  <a:cubicBezTo>
                    <a:pt x="147" y="535"/>
                    <a:pt x="124" y="560"/>
                    <a:pt x="95" y="567"/>
                  </a:cubicBezTo>
                  <a:cubicBezTo>
                    <a:pt x="106" y="623"/>
                    <a:pt x="128" y="675"/>
                    <a:pt x="160" y="720"/>
                  </a:cubicBezTo>
                  <a:cubicBezTo>
                    <a:pt x="172" y="714"/>
                    <a:pt x="185" y="710"/>
                    <a:pt x="198" y="710"/>
                  </a:cubicBezTo>
                  <a:cubicBezTo>
                    <a:pt x="239" y="710"/>
                    <a:pt x="274" y="744"/>
                    <a:pt x="274" y="786"/>
                  </a:cubicBezTo>
                  <a:cubicBezTo>
                    <a:pt x="274" y="798"/>
                    <a:pt x="271" y="811"/>
                    <a:pt x="265" y="821"/>
                  </a:cubicBezTo>
                  <a:close/>
                  <a:moveTo>
                    <a:pt x="841" y="784"/>
                  </a:moveTo>
                  <a:cubicBezTo>
                    <a:pt x="841" y="755"/>
                    <a:pt x="816" y="729"/>
                    <a:pt x="786" y="729"/>
                  </a:cubicBezTo>
                  <a:cubicBezTo>
                    <a:pt x="755" y="729"/>
                    <a:pt x="730" y="753"/>
                    <a:pt x="730" y="784"/>
                  </a:cubicBezTo>
                  <a:cubicBezTo>
                    <a:pt x="730" y="814"/>
                    <a:pt x="755" y="840"/>
                    <a:pt x="786" y="840"/>
                  </a:cubicBezTo>
                  <a:cubicBezTo>
                    <a:pt x="816" y="840"/>
                    <a:pt x="841" y="815"/>
                    <a:pt x="841" y="784"/>
                  </a:cubicBezTo>
                  <a:close/>
                  <a:moveTo>
                    <a:pt x="787" y="709"/>
                  </a:moveTo>
                  <a:cubicBezTo>
                    <a:pt x="800" y="709"/>
                    <a:pt x="812" y="712"/>
                    <a:pt x="825" y="717"/>
                  </a:cubicBezTo>
                  <a:cubicBezTo>
                    <a:pt x="857" y="671"/>
                    <a:pt x="879" y="620"/>
                    <a:pt x="891" y="564"/>
                  </a:cubicBezTo>
                  <a:cubicBezTo>
                    <a:pt x="859" y="556"/>
                    <a:pt x="834" y="525"/>
                    <a:pt x="834" y="490"/>
                  </a:cubicBezTo>
                  <a:cubicBezTo>
                    <a:pt x="834" y="478"/>
                    <a:pt x="835" y="468"/>
                    <a:pt x="840" y="459"/>
                  </a:cubicBezTo>
                  <a:cubicBezTo>
                    <a:pt x="827" y="455"/>
                    <a:pt x="814" y="452"/>
                    <a:pt x="799" y="449"/>
                  </a:cubicBezTo>
                  <a:cubicBezTo>
                    <a:pt x="757" y="567"/>
                    <a:pt x="675" y="710"/>
                    <a:pt x="551" y="854"/>
                  </a:cubicBezTo>
                  <a:cubicBezTo>
                    <a:pt x="557" y="863"/>
                    <a:pt x="563" y="872"/>
                    <a:pt x="566" y="882"/>
                  </a:cubicBezTo>
                  <a:cubicBezTo>
                    <a:pt x="621" y="872"/>
                    <a:pt x="674" y="852"/>
                    <a:pt x="720" y="819"/>
                  </a:cubicBezTo>
                  <a:cubicBezTo>
                    <a:pt x="714" y="809"/>
                    <a:pt x="711" y="798"/>
                    <a:pt x="711" y="784"/>
                  </a:cubicBezTo>
                  <a:cubicBezTo>
                    <a:pt x="711" y="744"/>
                    <a:pt x="745" y="709"/>
                    <a:pt x="787" y="70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856" name="Google Shape;856;p60"/>
          <p:cNvSpPr txBox="1"/>
          <p:nvPr/>
        </p:nvSpPr>
        <p:spPr>
          <a:xfrm>
            <a:off x="3744359" y="2073350"/>
            <a:ext cx="2322000" cy="2571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685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Altus SDX</a:t>
            </a:r>
            <a:endParaRPr b="0" i="0" sz="12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B4B4B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857" name="Google Shape;857;p60"/>
          <p:cNvCxnSpPr/>
          <p:nvPr/>
        </p:nvCxnSpPr>
        <p:spPr>
          <a:xfrm flipH="1" rot="10800000">
            <a:off x="1923585" y="1934925"/>
            <a:ext cx="3133500" cy="100830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858" name="Google Shape;858;p60"/>
          <p:cNvCxnSpPr/>
          <p:nvPr/>
        </p:nvCxnSpPr>
        <p:spPr>
          <a:xfrm rot="10800000">
            <a:off x="5904761" y="1901325"/>
            <a:ext cx="1053600" cy="104190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med" w="med" type="triangle"/>
          </a:ln>
        </p:spPr>
      </p:cxnSp>
      <p:grpSp>
        <p:nvGrpSpPr>
          <p:cNvPr id="859" name="Google Shape;859;p60"/>
          <p:cNvGrpSpPr/>
          <p:nvPr/>
        </p:nvGrpSpPr>
        <p:grpSpPr>
          <a:xfrm>
            <a:off x="6400731" y="984105"/>
            <a:ext cx="2028872" cy="1366505"/>
            <a:chOff x="8434485" y="1312153"/>
            <a:chExt cx="2754000" cy="1854900"/>
          </a:xfrm>
        </p:grpSpPr>
        <p:sp>
          <p:nvSpPr>
            <p:cNvPr id="860" name="Google Shape;860;p60"/>
            <p:cNvSpPr/>
            <p:nvPr/>
          </p:nvSpPr>
          <p:spPr>
            <a:xfrm>
              <a:off x="8434485" y="1312153"/>
              <a:ext cx="2754000" cy="1854900"/>
            </a:xfrm>
            <a:prstGeom prst="roundRect">
              <a:avLst>
                <a:gd fmla="val 0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pic>
          <p:nvPicPr>
            <p:cNvPr id="861" name="Google Shape;861;p60"/>
            <p:cNvPicPr preferRelativeResize="0"/>
            <p:nvPr/>
          </p:nvPicPr>
          <p:blipFill rotWithShape="1">
            <a:blip r:embed="rId10">
              <a:alphaModFix/>
            </a:blip>
            <a:srcRect b="5660" l="0" r="0" t="0"/>
            <a:stretch/>
          </p:blipFill>
          <p:spPr>
            <a:xfrm>
              <a:off x="8599015" y="1447800"/>
              <a:ext cx="2424845" cy="140504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62" name="Google Shape;862;p60"/>
            <p:cNvSpPr txBox="1"/>
            <p:nvPr/>
          </p:nvSpPr>
          <p:spPr>
            <a:xfrm>
              <a:off x="8875907" y="2861322"/>
              <a:ext cx="1871100" cy="29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5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BI DASHBOARDS</a:t>
              </a:r>
              <a:endParaRPr b="0" i="0" sz="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863" name="Google Shape;863;p60"/>
          <p:cNvGrpSpPr/>
          <p:nvPr/>
        </p:nvGrpSpPr>
        <p:grpSpPr>
          <a:xfrm>
            <a:off x="4940326" y="978520"/>
            <a:ext cx="1123200" cy="1060650"/>
            <a:chOff x="4605904" y="1434791"/>
            <a:chExt cx="1497600" cy="1414200"/>
          </a:xfrm>
        </p:grpSpPr>
        <p:sp>
          <p:nvSpPr>
            <p:cNvPr id="864" name="Google Shape;864;p60"/>
            <p:cNvSpPr/>
            <p:nvPr/>
          </p:nvSpPr>
          <p:spPr>
            <a:xfrm>
              <a:off x="4605904" y="1434791"/>
              <a:ext cx="1497600" cy="1414200"/>
            </a:xfrm>
            <a:prstGeom prst="roundRect">
              <a:avLst>
                <a:gd fmla="val 0" name="adj"/>
              </a:avLst>
            </a:prstGeom>
            <a:solidFill>
              <a:srgbClr val="161B1E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865" name="Google Shape;865;p60"/>
            <p:cNvSpPr txBox="1"/>
            <p:nvPr/>
          </p:nvSpPr>
          <p:spPr>
            <a:xfrm>
              <a:off x="4645618" y="2302839"/>
              <a:ext cx="14169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0" lang="en" sz="9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ALTUS ANALYTIC DATABASE</a:t>
              </a:r>
              <a:endParaRPr b="0" i="0" sz="11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866" name="Google Shape;866;p60"/>
          <p:cNvGrpSpPr/>
          <p:nvPr/>
        </p:nvGrpSpPr>
        <p:grpSpPr>
          <a:xfrm>
            <a:off x="5283667" y="1109511"/>
            <a:ext cx="432170" cy="406594"/>
            <a:chOff x="6835794" y="-172423"/>
            <a:chExt cx="627698" cy="590550"/>
          </a:xfrm>
        </p:grpSpPr>
        <p:sp>
          <p:nvSpPr>
            <p:cNvPr id="867" name="Google Shape;867;p60"/>
            <p:cNvSpPr/>
            <p:nvPr/>
          </p:nvSpPr>
          <p:spPr>
            <a:xfrm>
              <a:off x="6835794" y="-172423"/>
              <a:ext cx="123825" cy="590550"/>
            </a:xfrm>
            <a:custGeom>
              <a:rect b="b" l="l" r="r" t="t"/>
              <a:pathLst>
                <a:path extrusionOk="0" h="590550" w="123825">
                  <a:moveTo>
                    <a:pt x="71914" y="162401"/>
                  </a:moveTo>
                  <a:lnTo>
                    <a:pt x="71914" y="7144"/>
                  </a:lnTo>
                  <a:lnTo>
                    <a:pt x="53816" y="7144"/>
                  </a:lnTo>
                  <a:lnTo>
                    <a:pt x="53816" y="162401"/>
                  </a:lnTo>
                  <a:cubicBezTo>
                    <a:pt x="27146" y="167164"/>
                    <a:pt x="7144" y="190024"/>
                    <a:pt x="7144" y="217646"/>
                  </a:cubicBezTo>
                  <a:cubicBezTo>
                    <a:pt x="7144" y="245269"/>
                    <a:pt x="27146" y="268129"/>
                    <a:pt x="53816" y="272891"/>
                  </a:cubicBezTo>
                  <a:lnTo>
                    <a:pt x="53816" y="587216"/>
                  </a:lnTo>
                  <a:lnTo>
                    <a:pt x="71914" y="587216"/>
                  </a:lnTo>
                  <a:lnTo>
                    <a:pt x="71914" y="272891"/>
                  </a:lnTo>
                  <a:cubicBezTo>
                    <a:pt x="98584" y="268129"/>
                    <a:pt x="118586" y="245269"/>
                    <a:pt x="118586" y="217646"/>
                  </a:cubicBezTo>
                  <a:cubicBezTo>
                    <a:pt x="119539" y="190024"/>
                    <a:pt x="98584" y="167164"/>
                    <a:pt x="71914" y="16240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68" name="Google Shape;868;p60"/>
            <p:cNvSpPr/>
            <p:nvPr/>
          </p:nvSpPr>
          <p:spPr>
            <a:xfrm>
              <a:off x="6961524" y="-172423"/>
              <a:ext cx="123825" cy="590550"/>
            </a:xfrm>
            <a:custGeom>
              <a:rect b="b" l="l" r="r" t="t"/>
              <a:pathLst>
                <a:path extrusionOk="0" h="590550" w="123825">
                  <a:moveTo>
                    <a:pt x="71914" y="279559"/>
                  </a:moveTo>
                  <a:lnTo>
                    <a:pt x="71914" y="7144"/>
                  </a:lnTo>
                  <a:lnTo>
                    <a:pt x="53816" y="7144"/>
                  </a:lnTo>
                  <a:lnTo>
                    <a:pt x="53816" y="279559"/>
                  </a:lnTo>
                  <a:cubicBezTo>
                    <a:pt x="27146" y="284321"/>
                    <a:pt x="7144" y="307181"/>
                    <a:pt x="7144" y="334804"/>
                  </a:cubicBezTo>
                  <a:cubicBezTo>
                    <a:pt x="7144" y="362426"/>
                    <a:pt x="27146" y="385286"/>
                    <a:pt x="53816" y="390049"/>
                  </a:cubicBezTo>
                  <a:lnTo>
                    <a:pt x="53816" y="586264"/>
                  </a:lnTo>
                  <a:lnTo>
                    <a:pt x="71914" y="586264"/>
                  </a:lnTo>
                  <a:lnTo>
                    <a:pt x="71914" y="390049"/>
                  </a:lnTo>
                  <a:cubicBezTo>
                    <a:pt x="98584" y="385286"/>
                    <a:pt x="118586" y="362426"/>
                    <a:pt x="118586" y="334804"/>
                  </a:cubicBezTo>
                  <a:cubicBezTo>
                    <a:pt x="118586" y="307181"/>
                    <a:pt x="98584" y="284321"/>
                    <a:pt x="71914" y="279559"/>
                  </a:cubicBezTo>
                  <a:close/>
                  <a:moveTo>
                    <a:pt x="63341" y="371951"/>
                  </a:moveTo>
                  <a:cubicBezTo>
                    <a:pt x="42386" y="371951"/>
                    <a:pt x="26194" y="354806"/>
                    <a:pt x="26194" y="334804"/>
                  </a:cubicBezTo>
                  <a:cubicBezTo>
                    <a:pt x="26194" y="314801"/>
                    <a:pt x="43339" y="297656"/>
                    <a:pt x="63341" y="297656"/>
                  </a:cubicBezTo>
                  <a:cubicBezTo>
                    <a:pt x="83344" y="297656"/>
                    <a:pt x="100489" y="314801"/>
                    <a:pt x="100489" y="334804"/>
                  </a:cubicBezTo>
                  <a:cubicBezTo>
                    <a:pt x="100489" y="354806"/>
                    <a:pt x="83344" y="371951"/>
                    <a:pt x="63341" y="37195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69" name="Google Shape;869;p60"/>
            <p:cNvSpPr/>
            <p:nvPr/>
          </p:nvSpPr>
          <p:spPr>
            <a:xfrm>
              <a:off x="7088207" y="-172423"/>
              <a:ext cx="123825" cy="590550"/>
            </a:xfrm>
            <a:custGeom>
              <a:rect b="b" l="l" r="r" t="t"/>
              <a:pathLst>
                <a:path extrusionOk="0" h="590550" w="123825">
                  <a:moveTo>
                    <a:pt x="71914" y="45244"/>
                  </a:moveTo>
                  <a:lnTo>
                    <a:pt x="71914" y="7144"/>
                  </a:lnTo>
                  <a:lnTo>
                    <a:pt x="53816" y="7144"/>
                  </a:lnTo>
                  <a:lnTo>
                    <a:pt x="53816" y="45244"/>
                  </a:lnTo>
                  <a:cubicBezTo>
                    <a:pt x="27146" y="50006"/>
                    <a:pt x="7144" y="72866"/>
                    <a:pt x="7144" y="100489"/>
                  </a:cubicBezTo>
                  <a:cubicBezTo>
                    <a:pt x="7144" y="128111"/>
                    <a:pt x="27146" y="150971"/>
                    <a:pt x="53816" y="155734"/>
                  </a:cubicBezTo>
                  <a:lnTo>
                    <a:pt x="53816" y="587216"/>
                  </a:lnTo>
                  <a:lnTo>
                    <a:pt x="71914" y="587216"/>
                  </a:lnTo>
                  <a:lnTo>
                    <a:pt x="71914" y="155734"/>
                  </a:lnTo>
                  <a:cubicBezTo>
                    <a:pt x="98584" y="150971"/>
                    <a:pt x="118586" y="128111"/>
                    <a:pt x="118586" y="100489"/>
                  </a:cubicBezTo>
                  <a:cubicBezTo>
                    <a:pt x="118586" y="72866"/>
                    <a:pt x="98584" y="49054"/>
                    <a:pt x="71914" y="45244"/>
                  </a:cubicBezTo>
                  <a:close/>
                  <a:moveTo>
                    <a:pt x="62389" y="137636"/>
                  </a:moveTo>
                  <a:cubicBezTo>
                    <a:pt x="41434" y="137636"/>
                    <a:pt x="25241" y="120491"/>
                    <a:pt x="25241" y="100489"/>
                  </a:cubicBezTo>
                  <a:cubicBezTo>
                    <a:pt x="25241" y="80486"/>
                    <a:pt x="42386" y="63341"/>
                    <a:pt x="62389" y="63341"/>
                  </a:cubicBezTo>
                  <a:cubicBezTo>
                    <a:pt x="82391" y="63341"/>
                    <a:pt x="99536" y="80486"/>
                    <a:pt x="99536" y="100489"/>
                  </a:cubicBezTo>
                  <a:cubicBezTo>
                    <a:pt x="99536" y="120491"/>
                    <a:pt x="83344" y="137636"/>
                    <a:pt x="62389" y="1376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70" name="Google Shape;870;p60"/>
            <p:cNvSpPr/>
            <p:nvPr/>
          </p:nvSpPr>
          <p:spPr>
            <a:xfrm>
              <a:off x="7213937" y="-172423"/>
              <a:ext cx="123825" cy="590550"/>
            </a:xfrm>
            <a:custGeom>
              <a:rect b="b" l="l" r="r" t="t"/>
              <a:pathLst>
                <a:path extrusionOk="0" h="590550" w="123825">
                  <a:moveTo>
                    <a:pt x="71914" y="411004"/>
                  </a:moveTo>
                  <a:lnTo>
                    <a:pt x="71914" y="7144"/>
                  </a:lnTo>
                  <a:lnTo>
                    <a:pt x="53816" y="7144"/>
                  </a:lnTo>
                  <a:lnTo>
                    <a:pt x="53816" y="411004"/>
                  </a:lnTo>
                  <a:cubicBezTo>
                    <a:pt x="27146" y="415766"/>
                    <a:pt x="7144" y="438626"/>
                    <a:pt x="7144" y="466249"/>
                  </a:cubicBezTo>
                  <a:cubicBezTo>
                    <a:pt x="7144" y="493871"/>
                    <a:pt x="27146" y="516731"/>
                    <a:pt x="53816" y="521494"/>
                  </a:cubicBezTo>
                  <a:lnTo>
                    <a:pt x="53816" y="587216"/>
                  </a:lnTo>
                  <a:lnTo>
                    <a:pt x="71914" y="587216"/>
                  </a:lnTo>
                  <a:lnTo>
                    <a:pt x="71914" y="521494"/>
                  </a:lnTo>
                  <a:cubicBezTo>
                    <a:pt x="98584" y="516731"/>
                    <a:pt x="118586" y="493871"/>
                    <a:pt x="118586" y="466249"/>
                  </a:cubicBezTo>
                  <a:cubicBezTo>
                    <a:pt x="118586" y="437674"/>
                    <a:pt x="97631" y="414814"/>
                    <a:pt x="71914" y="41100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71" name="Google Shape;871;p60"/>
            <p:cNvSpPr/>
            <p:nvPr/>
          </p:nvSpPr>
          <p:spPr>
            <a:xfrm>
              <a:off x="7339667" y="-172423"/>
              <a:ext cx="123825" cy="590550"/>
            </a:xfrm>
            <a:custGeom>
              <a:rect b="b" l="l" r="r" t="t"/>
              <a:pathLst>
                <a:path extrusionOk="0" h="590550" w="123825">
                  <a:moveTo>
                    <a:pt x="118586" y="266224"/>
                  </a:moveTo>
                  <a:cubicBezTo>
                    <a:pt x="118586" y="238601"/>
                    <a:pt x="98584" y="215741"/>
                    <a:pt x="71914" y="210979"/>
                  </a:cubicBezTo>
                  <a:lnTo>
                    <a:pt x="71914" y="7144"/>
                  </a:lnTo>
                  <a:lnTo>
                    <a:pt x="53816" y="7144"/>
                  </a:lnTo>
                  <a:lnTo>
                    <a:pt x="53816" y="210979"/>
                  </a:lnTo>
                  <a:cubicBezTo>
                    <a:pt x="27146" y="215741"/>
                    <a:pt x="7144" y="238601"/>
                    <a:pt x="7144" y="266224"/>
                  </a:cubicBezTo>
                  <a:cubicBezTo>
                    <a:pt x="7144" y="293846"/>
                    <a:pt x="27146" y="316706"/>
                    <a:pt x="53816" y="321469"/>
                  </a:cubicBezTo>
                  <a:lnTo>
                    <a:pt x="53816" y="587216"/>
                  </a:lnTo>
                  <a:lnTo>
                    <a:pt x="71914" y="587216"/>
                  </a:lnTo>
                  <a:lnTo>
                    <a:pt x="71914" y="320516"/>
                  </a:lnTo>
                  <a:cubicBezTo>
                    <a:pt x="98584" y="316706"/>
                    <a:pt x="118586" y="293846"/>
                    <a:pt x="118586" y="26622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61"/>
          <p:cNvSpPr txBox="1"/>
          <p:nvPr>
            <p:ph type="title"/>
          </p:nvPr>
        </p:nvSpPr>
        <p:spPr>
          <a:xfrm>
            <a:off x="515508" y="944053"/>
            <a:ext cx="2196600" cy="8310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WHAT’S NEXT?</a:t>
            </a:r>
            <a:endParaRPr/>
          </a:p>
        </p:txBody>
      </p:sp>
      <p:sp>
        <p:nvSpPr>
          <p:cNvPr id="877" name="Google Shape;877;p61"/>
          <p:cNvSpPr txBox="1"/>
          <p:nvPr/>
        </p:nvSpPr>
        <p:spPr>
          <a:xfrm>
            <a:off x="3122341" y="811639"/>
            <a:ext cx="2606100" cy="16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63500" lvl="0" marL="63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0" i="0" lang="en" sz="1500" u="none" cap="none" strike="noStrik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“The website team wants to use this data too but I don't want them in my cluster slowing me down. What should I tell them?” </a:t>
            </a:r>
            <a:endParaRPr b="0" i="0" sz="1100" u="none" cap="none" strike="noStrik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3500" lvl="0" marL="635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0" i="0" lang="en" sz="1100" u="none" cap="none" strike="noStrike">
                <a:solidFill>
                  <a:srgbClr val="B4B4B4"/>
                </a:solidFill>
                <a:latin typeface="Roboto"/>
                <a:ea typeface="Roboto"/>
                <a:cs typeface="Roboto"/>
                <a:sym typeface="Roboto"/>
              </a:rPr>
              <a:t>					</a:t>
            </a:r>
            <a:r>
              <a:rPr b="0" i="0" lang="en" sz="1100" u="none" cap="none" strike="noStrike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— Analyst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12700" lvl="0" marL="635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B4B4B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8" name="Google Shape;878;p61"/>
          <p:cNvSpPr txBox="1"/>
          <p:nvPr/>
        </p:nvSpPr>
        <p:spPr>
          <a:xfrm>
            <a:off x="5875578" y="811639"/>
            <a:ext cx="2606100" cy="24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63500" lvl="0" marL="63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0" i="0" lang="en" sz="1500" u="none" cap="none" strike="noStrik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“I had to wait 5 hours for that new weblog data to merge into my data mart. I don't want to wait that long. Can we do this faster? Will it </a:t>
            </a:r>
            <a:br>
              <a:rPr b="0" i="0" lang="en" sz="1500" u="none" cap="none" strike="noStrik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" sz="1500" u="none" cap="none" strike="noStrik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cost me more?” </a:t>
            </a:r>
            <a:endParaRPr b="0" i="0" sz="1100" u="none" cap="none" strike="noStrik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3500" lvl="0" marL="635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0" i="0" lang="en" sz="1100" u="none" cap="none" strike="noStrike">
                <a:solidFill>
                  <a:srgbClr val="B4B4B4"/>
                </a:solidFill>
                <a:latin typeface="Roboto"/>
                <a:ea typeface="Roboto"/>
                <a:cs typeface="Roboto"/>
                <a:sym typeface="Roboto"/>
              </a:rPr>
              <a:t>				</a:t>
            </a:r>
            <a:r>
              <a:rPr b="0" i="0" lang="en" sz="1100" u="none" cap="none" strike="noStrike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— Data Engineer 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12700" lvl="0" marL="635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B4B4B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9" name="Google Shape;879;p61"/>
          <p:cNvSpPr txBox="1"/>
          <p:nvPr/>
        </p:nvSpPr>
        <p:spPr>
          <a:xfrm>
            <a:off x="3122341" y="2757525"/>
            <a:ext cx="2606100" cy="14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63500" lvl="0" marL="63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0" i="0" lang="en" sz="1500" u="none" cap="none" strike="noStrik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“We’ve using a new cloud provider. But I don't want to learn a whole new set of </a:t>
            </a:r>
            <a:br>
              <a:rPr b="0" i="0" lang="en" sz="1500" u="none" cap="none" strike="noStrik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" sz="1500" u="none" cap="none" strike="noStrik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tools and concepts.” </a:t>
            </a:r>
            <a:r>
              <a:rPr b="0" i="0" lang="en" sz="1500" u="none" cap="none" strike="noStrike">
                <a:solidFill>
                  <a:srgbClr val="B4B4B4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3500" lvl="0" marL="635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0" i="0" lang="en" sz="1100" u="none" cap="none" strike="noStrike">
                <a:solidFill>
                  <a:srgbClr val="B4B4B4"/>
                </a:solidFill>
                <a:latin typeface="Roboto"/>
                <a:ea typeface="Roboto"/>
                <a:cs typeface="Roboto"/>
                <a:sym typeface="Roboto"/>
              </a:rPr>
              <a:t>					</a:t>
            </a:r>
            <a:r>
              <a:rPr b="0" i="0" lang="en" sz="1100" u="none" cap="none" strike="noStrike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— Admin 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12700" lvl="0" marL="635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B4B4B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880" name="Google Shape;880;p61"/>
          <p:cNvGrpSpPr/>
          <p:nvPr/>
        </p:nvGrpSpPr>
        <p:grpSpPr>
          <a:xfrm>
            <a:off x="6572940" y="2836736"/>
            <a:ext cx="1308086" cy="1340999"/>
            <a:chOff x="5717381" y="3040856"/>
            <a:chExt cx="755333" cy="774383"/>
          </a:xfrm>
        </p:grpSpPr>
        <p:sp>
          <p:nvSpPr>
            <p:cNvPr id="881" name="Google Shape;881;p61"/>
            <p:cNvSpPr/>
            <p:nvPr/>
          </p:nvSpPr>
          <p:spPr>
            <a:xfrm>
              <a:off x="5717381" y="3040856"/>
              <a:ext cx="485775" cy="428625"/>
            </a:xfrm>
            <a:custGeom>
              <a:rect b="b" l="l" r="r" t="t"/>
              <a:pathLst>
                <a:path extrusionOk="0" h="428625" w="485775">
                  <a:moveTo>
                    <a:pt x="484346" y="7144"/>
                  </a:moveTo>
                  <a:lnTo>
                    <a:pt x="7144" y="7144"/>
                  </a:lnTo>
                  <a:lnTo>
                    <a:pt x="7144" y="286226"/>
                  </a:lnTo>
                  <a:lnTo>
                    <a:pt x="150019" y="286226"/>
                  </a:lnTo>
                  <a:cubicBezTo>
                    <a:pt x="142399" y="352901"/>
                    <a:pt x="87154" y="404336"/>
                    <a:pt x="19526" y="404336"/>
                  </a:cubicBezTo>
                  <a:lnTo>
                    <a:pt x="19526" y="430054"/>
                  </a:lnTo>
                  <a:cubicBezTo>
                    <a:pt x="101441" y="430054"/>
                    <a:pt x="168116" y="367189"/>
                    <a:pt x="176689" y="287179"/>
                  </a:cubicBezTo>
                  <a:lnTo>
                    <a:pt x="485299" y="287179"/>
                  </a:lnTo>
                  <a:lnTo>
                    <a:pt x="485299" y="7144"/>
                  </a:lnTo>
                  <a:close/>
                  <a:moveTo>
                    <a:pt x="459581" y="259556"/>
                  </a:moveTo>
                  <a:lnTo>
                    <a:pt x="32861" y="259556"/>
                  </a:lnTo>
                  <a:lnTo>
                    <a:pt x="32861" y="30956"/>
                  </a:lnTo>
                  <a:lnTo>
                    <a:pt x="460534" y="30956"/>
                  </a:lnTo>
                  <a:lnTo>
                    <a:pt x="460534" y="259556"/>
                  </a:lnTo>
                  <a:close/>
                </a:path>
              </a:pathLst>
            </a:custGeom>
            <a:solidFill>
              <a:schemeClr val="accent4"/>
            </a:solidFill>
            <a:ln cap="flat" cmpd="sng" w="12700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rgbClr val="B4B4B4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82" name="Google Shape;882;p61"/>
            <p:cNvSpPr/>
            <p:nvPr/>
          </p:nvSpPr>
          <p:spPr>
            <a:xfrm>
              <a:off x="5899309" y="3124676"/>
              <a:ext cx="123825" cy="123825"/>
            </a:xfrm>
            <a:custGeom>
              <a:rect b="b" l="l" r="r" t="t"/>
              <a:pathLst>
                <a:path extrusionOk="0" h="123825" w="123825">
                  <a:moveTo>
                    <a:pt x="63341" y="119539"/>
                  </a:moveTo>
                  <a:cubicBezTo>
                    <a:pt x="93821" y="119539"/>
                    <a:pt x="118586" y="93821"/>
                    <a:pt x="118586" y="63341"/>
                  </a:cubicBezTo>
                  <a:cubicBezTo>
                    <a:pt x="118586" y="31909"/>
                    <a:pt x="93821" y="7144"/>
                    <a:pt x="63341" y="7144"/>
                  </a:cubicBezTo>
                  <a:cubicBezTo>
                    <a:pt x="32861" y="7144"/>
                    <a:pt x="7144" y="32861"/>
                    <a:pt x="7144" y="63341"/>
                  </a:cubicBezTo>
                  <a:cubicBezTo>
                    <a:pt x="7144" y="93821"/>
                    <a:pt x="32861" y="119539"/>
                    <a:pt x="63341" y="119539"/>
                  </a:cubicBezTo>
                  <a:close/>
                  <a:moveTo>
                    <a:pt x="63341" y="26194"/>
                  </a:moveTo>
                  <a:cubicBezTo>
                    <a:pt x="84296" y="26194"/>
                    <a:pt x="100489" y="42386"/>
                    <a:pt x="100489" y="63341"/>
                  </a:cubicBezTo>
                  <a:cubicBezTo>
                    <a:pt x="100489" y="83344"/>
                    <a:pt x="83344" y="100489"/>
                    <a:pt x="63341" y="100489"/>
                  </a:cubicBezTo>
                  <a:cubicBezTo>
                    <a:pt x="42386" y="100489"/>
                    <a:pt x="25241" y="83344"/>
                    <a:pt x="25241" y="63341"/>
                  </a:cubicBezTo>
                  <a:cubicBezTo>
                    <a:pt x="25241" y="43339"/>
                    <a:pt x="42386" y="26194"/>
                    <a:pt x="63341" y="26194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12700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rgbClr val="B4B4B4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83" name="Google Shape;883;p61"/>
            <p:cNvSpPr/>
            <p:nvPr/>
          </p:nvSpPr>
          <p:spPr>
            <a:xfrm>
              <a:off x="5766911" y="3124676"/>
              <a:ext cx="123825" cy="123825"/>
            </a:xfrm>
            <a:custGeom>
              <a:rect b="b" l="l" r="r" t="t"/>
              <a:pathLst>
                <a:path extrusionOk="0" h="123825" w="123825">
                  <a:moveTo>
                    <a:pt x="63341" y="119539"/>
                  </a:moveTo>
                  <a:cubicBezTo>
                    <a:pt x="93821" y="119539"/>
                    <a:pt x="118586" y="93821"/>
                    <a:pt x="118586" y="63341"/>
                  </a:cubicBezTo>
                  <a:cubicBezTo>
                    <a:pt x="118586" y="31909"/>
                    <a:pt x="93821" y="7144"/>
                    <a:pt x="63341" y="7144"/>
                  </a:cubicBezTo>
                  <a:cubicBezTo>
                    <a:pt x="32861" y="7144"/>
                    <a:pt x="7144" y="32861"/>
                    <a:pt x="7144" y="63341"/>
                  </a:cubicBezTo>
                  <a:cubicBezTo>
                    <a:pt x="7144" y="94774"/>
                    <a:pt x="32861" y="119539"/>
                    <a:pt x="63341" y="119539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12700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rgbClr val="B4B4B4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84" name="Google Shape;884;p61"/>
            <p:cNvSpPr/>
            <p:nvPr/>
          </p:nvSpPr>
          <p:spPr>
            <a:xfrm>
              <a:off x="6036469" y="3124676"/>
              <a:ext cx="123825" cy="123825"/>
            </a:xfrm>
            <a:custGeom>
              <a:rect b="b" l="l" r="r" t="t"/>
              <a:pathLst>
                <a:path extrusionOk="0" h="123825" w="123825">
                  <a:moveTo>
                    <a:pt x="63341" y="119539"/>
                  </a:moveTo>
                  <a:cubicBezTo>
                    <a:pt x="93821" y="119539"/>
                    <a:pt x="118586" y="93821"/>
                    <a:pt x="118586" y="63341"/>
                  </a:cubicBezTo>
                  <a:cubicBezTo>
                    <a:pt x="118586" y="31909"/>
                    <a:pt x="93821" y="7144"/>
                    <a:pt x="63341" y="7144"/>
                  </a:cubicBezTo>
                  <a:cubicBezTo>
                    <a:pt x="32861" y="7144"/>
                    <a:pt x="7144" y="32861"/>
                    <a:pt x="7144" y="63341"/>
                  </a:cubicBezTo>
                  <a:cubicBezTo>
                    <a:pt x="7144" y="93821"/>
                    <a:pt x="31909" y="119539"/>
                    <a:pt x="63341" y="119539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12700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rgbClr val="B4B4B4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85" name="Google Shape;885;p61"/>
            <p:cNvSpPr/>
            <p:nvPr/>
          </p:nvSpPr>
          <p:spPr>
            <a:xfrm>
              <a:off x="5986939" y="3377089"/>
              <a:ext cx="485775" cy="438150"/>
            </a:xfrm>
            <a:custGeom>
              <a:rect b="b" l="l" r="r" t="t"/>
              <a:pathLst>
                <a:path extrusionOk="0" h="438150" w="485775">
                  <a:moveTo>
                    <a:pt x="484346" y="7144"/>
                  </a:moveTo>
                  <a:lnTo>
                    <a:pt x="7144" y="7144"/>
                  </a:lnTo>
                  <a:lnTo>
                    <a:pt x="7144" y="288131"/>
                  </a:lnTo>
                  <a:lnTo>
                    <a:pt x="315754" y="288131"/>
                  </a:lnTo>
                  <a:cubicBezTo>
                    <a:pt x="323374" y="368141"/>
                    <a:pt x="391001" y="431959"/>
                    <a:pt x="472916" y="431959"/>
                  </a:cubicBezTo>
                  <a:lnTo>
                    <a:pt x="472916" y="406241"/>
                  </a:lnTo>
                  <a:cubicBezTo>
                    <a:pt x="405289" y="406241"/>
                    <a:pt x="349091" y="354806"/>
                    <a:pt x="342424" y="288131"/>
                  </a:cubicBezTo>
                  <a:lnTo>
                    <a:pt x="485299" y="288131"/>
                  </a:lnTo>
                  <a:lnTo>
                    <a:pt x="485299" y="7144"/>
                  </a:lnTo>
                  <a:close/>
                  <a:moveTo>
                    <a:pt x="459581" y="261461"/>
                  </a:moveTo>
                  <a:lnTo>
                    <a:pt x="31909" y="261461"/>
                  </a:lnTo>
                  <a:lnTo>
                    <a:pt x="31909" y="31909"/>
                  </a:lnTo>
                  <a:lnTo>
                    <a:pt x="459581" y="31909"/>
                  </a:lnTo>
                  <a:lnTo>
                    <a:pt x="459581" y="26146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12700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rgbClr val="B4B4B4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86" name="Google Shape;886;p61"/>
            <p:cNvSpPr/>
            <p:nvPr/>
          </p:nvSpPr>
          <p:spPr>
            <a:xfrm>
              <a:off x="6171698" y="3460909"/>
              <a:ext cx="123825" cy="123825"/>
            </a:xfrm>
            <a:custGeom>
              <a:rect b="b" l="l" r="r" t="t"/>
              <a:pathLst>
                <a:path extrusionOk="0" h="123825" w="123825">
                  <a:moveTo>
                    <a:pt x="62414" y="119539"/>
                  </a:moveTo>
                  <a:cubicBezTo>
                    <a:pt x="92894" y="119539"/>
                    <a:pt x="118612" y="93821"/>
                    <a:pt x="118612" y="63341"/>
                  </a:cubicBezTo>
                  <a:cubicBezTo>
                    <a:pt x="118612" y="32861"/>
                    <a:pt x="92894" y="7144"/>
                    <a:pt x="62414" y="7144"/>
                  </a:cubicBezTo>
                  <a:cubicBezTo>
                    <a:pt x="30982" y="7144"/>
                    <a:pt x="7169" y="31909"/>
                    <a:pt x="7169" y="63341"/>
                  </a:cubicBezTo>
                  <a:cubicBezTo>
                    <a:pt x="6217" y="93821"/>
                    <a:pt x="31934" y="119539"/>
                    <a:pt x="62414" y="119539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12700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rgbClr val="B4B4B4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87" name="Google Shape;887;p61"/>
            <p:cNvSpPr/>
            <p:nvPr/>
          </p:nvSpPr>
          <p:spPr>
            <a:xfrm>
              <a:off x="6303169" y="3460909"/>
              <a:ext cx="123825" cy="123825"/>
            </a:xfrm>
            <a:custGeom>
              <a:rect b="b" l="l" r="r" t="t"/>
              <a:pathLst>
                <a:path extrusionOk="0" h="123825" w="123825">
                  <a:moveTo>
                    <a:pt x="62389" y="119539"/>
                  </a:moveTo>
                  <a:cubicBezTo>
                    <a:pt x="93821" y="119539"/>
                    <a:pt x="118586" y="94774"/>
                    <a:pt x="118586" y="63341"/>
                  </a:cubicBezTo>
                  <a:cubicBezTo>
                    <a:pt x="118586" y="32861"/>
                    <a:pt x="92869" y="7144"/>
                    <a:pt x="62389" y="7144"/>
                  </a:cubicBezTo>
                  <a:cubicBezTo>
                    <a:pt x="30956" y="7144"/>
                    <a:pt x="7144" y="31909"/>
                    <a:pt x="7144" y="63341"/>
                  </a:cubicBezTo>
                  <a:cubicBezTo>
                    <a:pt x="7144" y="93821"/>
                    <a:pt x="32861" y="119539"/>
                    <a:pt x="62389" y="119539"/>
                  </a:cubicBezTo>
                  <a:close/>
                  <a:moveTo>
                    <a:pt x="62389" y="26194"/>
                  </a:moveTo>
                  <a:cubicBezTo>
                    <a:pt x="83344" y="26194"/>
                    <a:pt x="100489" y="43339"/>
                    <a:pt x="100489" y="63341"/>
                  </a:cubicBezTo>
                  <a:cubicBezTo>
                    <a:pt x="100489" y="84296"/>
                    <a:pt x="83344" y="100489"/>
                    <a:pt x="62389" y="100489"/>
                  </a:cubicBezTo>
                  <a:cubicBezTo>
                    <a:pt x="42386" y="100489"/>
                    <a:pt x="25241" y="83344"/>
                    <a:pt x="25241" y="63341"/>
                  </a:cubicBezTo>
                  <a:cubicBezTo>
                    <a:pt x="25241" y="42386"/>
                    <a:pt x="41434" y="26194"/>
                    <a:pt x="62389" y="26194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12700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rgbClr val="B4B4B4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88" name="Google Shape;888;p61"/>
            <p:cNvSpPr/>
            <p:nvPr/>
          </p:nvSpPr>
          <p:spPr>
            <a:xfrm>
              <a:off x="6034564" y="3460909"/>
              <a:ext cx="123825" cy="123825"/>
            </a:xfrm>
            <a:custGeom>
              <a:rect b="b" l="l" r="r" t="t"/>
              <a:pathLst>
                <a:path extrusionOk="0" h="123825" w="123825">
                  <a:moveTo>
                    <a:pt x="62389" y="119539"/>
                  </a:moveTo>
                  <a:cubicBezTo>
                    <a:pt x="92869" y="119539"/>
                    <a:pt x="118586" y="93821"/>
                    <a:pt x="118586" y="63341"/>
                  </a:cubicBezTo>
                  <a:cubicBezTo>
                    <a:pt x="118586" y="32861"/>
                    <a:pt x="92869" y="7144"/>
                    <a:pt x="62389" y="7144"/>
                  </a:cubicBezTo>
                  <a:cubicBezTo>
                    <a:pt x="30956" y="7144"/>
                    <a:pt x="7144" y="31909"/>
                    <a:pt x="7144" y="63341"/>
                  </a:cubicBezTo>
                  <a:cubicBezTo>
                    <a:pt x="7144" y="93821"/>
                    <a:pt x="31909" y="119539"/>
                    <a:pt x="62389" y="119539"/>
                  </a:cubicBezTo>
                  <a:close/>
                  <a:moveTo>
                    <a:pt x="62389" y="26194"/>
                  </a:moveTo>
                  <a:cubicBezTo>
                    <a:pt x="83344" y="26194"/>
                    <a:pt x="100489" y="43339"/>
                    <a:pt x="100489" y="63341"/>
                  </a:cubicBezTo>
                  <a:cubicBezTo>
                    <a:pt x="100489" y="83344"/>
                    <a:pt x="83344" y="100489"/>
                    <a:pt x="62389" y="100489"/>
                  </a:cubicBezTo>
                  <a:cubicBezTo>
                    <a:pt x="42386" y="100489"/>
                    <a:pt x="25241" y="83344"/>
                    <a:pt x="25241" y="63341"/>
                  </a:cubicBezTo>
                  <a:cubicBezTo>
                    <a:pt x="25241" y="42386"/>
                    <a:pt x="41434" y="26194"/>
                    <a:pt x="62389" y="26194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12700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rgbClr val="B4B4B4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2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p62"/>
          <p:cNvSpPr txBox="1"/>
          <p:nvPr>
            <p:ph type="title"/>
          </p:nvPr>
        </p:nvSpPr>
        <p:spPr>
          <a:xfrm>
            <a:off x="515508" y="944053"/>
            <a:ext cx="2196600" cy="8310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OBJECTIONS</a:t>
            </a:r>
            <a:endParaRPr/>
          </a:p>
        </p:txBody>
      </p:sp>
      <p:sp>
        <p:nvSpPr>
          <p:cNvPr id="894" name="Google Shape;894;p62"/>
          <p:cNvSpPr txBox="1"/>
          <p:nvPr/>
        </p:nvSpPr>
        <p:spPr>
          <a:xfrm>
            <a:off x="3683060" y="2253515"/>
            <a:ext cx="4268400" cy="9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63500" lvl="0" marL="63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DCDCD"/>
              </a:buClr>
              <a:buSzPts val="1200"/>
              <a:buFont typeface="Arial"/>
              <a:buNone/>
            </a:pPr>
            <a:r>
              <a:rPr b="0" i="0" lang="en" sz="1500" u="none" cap="none" strike="noStrik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“This demo looked simple but what did it take to set things up in the first place? Can you handle the complexity of our environment?”</a:t>
            </a:r>
            <a:br>
              <a:rPr b="0" i="0" lang="en" sz="1500" u="none" cap="none" strike="noStrike">
                <a:solidFill>
                  <a:srgbClr val="B4B4B4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" sz="1500" u="none" cap="none" strike="noStrike">
                <a:solidFill>
                  <a:srgbClr val="B4B4B4"/>
                </a:solidFill>
                <a:latin typeface="Roboto"/>
                <a:ea typeface="Roboto"/>
                <a:cs typeface="Roboto"/>
                <a:sym typeface="Roboto"/>
              </a:rPr>
              <a:t>							</a:t>
            </a:r>
            <a:r>
              <a:rPr b="0" i="0" lang="en" sz="1100" u="none" cap="none" strike="noStrike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— Admin</a:t>
            </a:r>
            <a:br>
              <a:rPr b="0" i="0" lang="en" sz="1500" u="none" cap="none" strike="noStrike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</a:br>
            <a:endParaRPr b="0" i="0" sz="1100" u="none" cap="none" strike="noStrike">
              <a:solidFill>
                <a:schemeClr val="accent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95" name="Google Shape;895;p62"/>
          <p:cNvSpPr txBox="1"/>
          <p:nvPr>
            <p:ph idx="1" type="body"/>
          </p:nvPr>
        </p:nvSpPr>
        <p:spPr>
          <a:xfrm>
            <a:off x="3683060" y="3324639"/>
            <a:ext cx="42684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63500" lvl="0" marL="63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DCDCD"/>
              </a:buClr>
              <a:buSzPts val="1200"/>
              <a:buFont typeface="Arial"/>
              <a:buNone/>
            </a:pPr>
            <a:r>
              <a:rPr b="0" i="0" lang="en" sz="1500" u="none" cap="none" strike="noStrike">
                <a:latin typeface="Roboto"/>
                <a:ea typeface="Roboto"/>
                <a:cs typeface="Roboto"/>
                <a:sym typeface="Roboto"/>
              </a:rPr>
              <a:t>“We have strict security requirements. Can you support them? How hard are they to set up?” </a:t>
            </a:r>
            <a:endParaRPr b="0" i="0" sz="900" u="none" cap="none" strike="noStrike">
              <a:latin typeface="Roboto"/>
              <a:ea typeface="Roboto"/>
              <a:cs typeface="Roboto"/>
              <a:sym typeface="Roboto"/>
            </a:endParaRPr>
          </a:p>
          <a:p>
            <a:pPr indent="-63500" lvl="0" marL="6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CDCDCD"/>
              </a:buClr>
              <a:buSzPts val="800"/>
              <a:buFont typeface="Arial"/>
              <a:buNone/>
            </a:pPr>
            <a:r>
              <a:rPr b="0" i="0" lang="en" sz="1100" u="none" cap="none" strike="noStrike">
                <a:solidFill>
                  <a:srgbClr val="B4B4B4"/>
                </a:solidFill>
                <a:latin typeface="Roboto"/>
                <a:ea typeface="Roboto"/>
                <a:cs typeface="Roboto"/>
                <a:sym typeface="Roboto"/>
              </a:rPr>
              <a:t>								</a:t>
            </a:r>
            <a:r>
              <a:rPr b="0" i="0" lang="en" sz="1100" u="none" cap="none" strike="noStrike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— Infosec</a:t>
            </a:r>
            <a:endParaRPr b="0" i="0" sz="1100" u="none" cap="none" strike="noStrike">
              <a:solidFill>
                <a:schemeClr val="accent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896" name="Google Shape;896;p62"/>
          <p:cNvGrpSpPr/>
          <p:nvPr/>
        </p:nvGrpSpPr>
        <p:grpSpPr>
          <a:xfrm>
            <a:off x="3699311" y="851418"/>
            <a:ext cx="1074916" cy="1074916"/>
            <a:chOff x="3796653" y="3901453"/>
            <a:chExt cx="496474" cy="496474"/>
          </a:xfrm>
        </p:grpSpPr>
        <p:sp>
          <p:nvSpPr>
            <p:cNvPr id="897" name="Google Shape;897;p62"/>
            <p:cNvSpPr/>
            <p:nvPr/>
          </p:nvSpPr>
          <p:spPr>
            <a:xfrm>
              <a:off x="4030288" y="3991986"/>
              <a:ext cx="29204" cy="226333"/>
            </a:xfrm>
            <a:custGeom>
              <a:rect b="b" l="l" r="r" t="t"/>
              <a:pathLst>
                <a:path extrusionOk="0" h="226333" w="29204">
                  <a:moveTo>
                    <a:pt x="5476" y="5476"/>
                  </a:moveTo>
                  <a:lnTo>
                    <a:pt x="23729" y="5476"/>
                  </a:lnTo>
                  <a:lnTo>
                    <a:pt x="23729" y="224508"/>
                  </a:lnTo>
                  <a:lnTo>
                    <a:pt x="5476" y="224508"/>
                  </a:lnTo>
                  <a:close/>
                </a:path>
              </a:pathLst>
            </a:custGeom>
            <a:solidFill>
              <a:srgbClr val="FF8F00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98" name="Google Shape;898;p62"/>
            <p:cNvSpPr/>
            <p:nvPr/>
          </p:nvSpPr>
          <p:spPr>
            <a:xfrm>
              <a:off x="4006700" y="4253312"/>
              <a:ext cx="76387" cy="76387"/>
            </a:xfrm>
            <a:custGeom>
              <a:rect b="b" l="l" r="r" t="t"/>
              <a:pathLst>
                <a:path extrusionOk="0" h="65709" w="65709">
                  <a:moveTo>
                    <a:pt x="59557" y="33273"/>
                  </a:moveTo>
                  <a:cubicBezTo>
                    <a:pt x="59557" y="47790"/>
                    <a:pt x="47790" y="59557"/>
                    <a:pt x="33273" y="59557"/>
                  </a:cubicBezTo>
                  <a:cubicBezTo>
                    <a:pt x="18757" y="59557"/>
                    <a:pt x="6989" y="47790"/>
                    <a:pt x="6989" y="33273"/>
                  </a:cubicBezTo>
                  <a:cubicBezTo>
                    <a:pt x="6989" y="18757"/>
                    <a:pt x="18757" y="6990"/>
                    <a:pt x="33273" y="6990"/>
                  </a:cubicBezTo>
                  <a:cubicBezTo>
                    <a:pt x="47790" y="6990"/>
                    <a:pt x="59557" y="18757"/>
                    <a:pt x="59557" y="33273"/>
                  </a:cubicBezTo>
                  <a:close/>
                </a:path>
              </a:pathLst>
            </a:custGeom>
            <a:solidFill>
              <a:srgbClr val="FF8F00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99" name="Google Shape;899;p62"/>
            <p:cNvSpPr/>
            <p:nvPr/>
          </p:nvSpPr>
          <p:spPr>
            <a:xfrm>
              <a:off x="3796653" y="3901453"/>
              <a:ext cx="496474" cy="496474"/>
            </a:xfrm>
            <a:custGeom>
              <a:rect b="b" l="l" r="r" t="t"/>
              <a:pathLst>
                <a:path extrusionOk="0" h="496474" w="496474">
                  <a:moveTo>
                    <a:pt x="250793" y="495379"/>
                  </a:moveTo>
                  <a:cubicBezTo>
                    <a:pt x="115722" y="495379"/>
                    <a:pt x="5476" y="385132"/>
                    <a:pt x="5476" y="250062"/>
                  </a:cubicBezTo>
                  <a:cubicBezTo>
                    <a:pt x="5476" y="114992"/>
                    <a:pt x="115722" y="5476"/>
                    <a:pt x="250793" y="5476"/>
                  </a:cubicBezTo>
                  <a:cubicBezTo>
                    <a:pt x="385863" y="5476"/>
                    <a:pt x="496109" y="115722"/>
                    <a:pt x="496109" y="250792"/>
                  </a:cubicBezTo>
                  <a:cubicBezTo>
                    <a:pt x="496109" y="385863"/>
                    <a:pt x="386593" y="495379"/>
                    <a:pt x="250793" y="495379"/>
                  </a:cubicBezTo>
                  <a:close/>
                  <a:moveTo>
                    <a:pt x="250793" y="23729"/>
                  </a:moveTo>
                  <a:cubicBezTo>
                    <a:pt x="125944" y="23729"/>
                    <a:pt x="23729" y="125214"/>
                    <a:pt x="23729" y="250792"/>
                  </a:cubicBezTo>
                  <a:cubicBezTo>
                    <a:pt x="23729" y="376371"/>
                    <a:pt x="125214" y="477856"/>
                    <a:pt x="250793" y="477856"/>
                  </a:cubicBezTo>
                  <a:cubicBezTo>
                    <a:pt x="376371" y="477856"/>
                    <a:pt x="477856" y="376371"/>
                    <a:pt x="477856" y="250792"/>
                  </a:cubicBezTo>
                  <a:cubicBezTo>
                    <a:pt x="477856" y="125214"/>
                    <a:pt x="376371" y="23729"/>
                    <a:pt x="250793" y="23729"/>
                  </a:cubicBezTo>
                  <a:close/>
                </a:path>
              </a:pathLst>
            </a:custGeom>
            <a:solidFill>
              <a:srgbClr val="FF8F00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loudera">
  <a:themeElements>
    <a:clrScheme name="Cloudera 1">
      <a:dk1>
        <a:srgbClr val="293C46"/>
      </a:dk1>
      <a:lt1>
        <a:srgbClr val="FFFFFF"/>
      </a:lt1>
      <a:dk2>
        <a:srgbClr val="293C46"/>
      </a:dk2>
      <a:lt2>
        <a:srgbClr val="FFFFFF"/>
      </a:lt2>
      <a:accent1>
        <a:srgbClr val="29A7DE"/>
      </a:accent1>
      <a:accent2>
        <a:srgbClr val="00619C"/>
      </a:accent2>
      <a:accent3>
        <a:srgbClr val="A4D65E"/>
      </a:accent3>
      <a:accent4>
        <a:srgbClr val="FF8F00"/>
      </a:accent4>
      <a:accent5>
        <a:srgbClr val="FFD664"/>
      </a:accent5>
      <a:accent6>
        <a:srgbClr val="828282"/>
      </a:accent6>
      <a:hlink>
        <a:srgbClr val="29A7DE"/>
      </a:hlink>
      <a:folHlink>
        <a:srgbClr val="82828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Cloudera">
  <a:themeElements>
    <a:clrScheme name="Cloudera">
      <a:dk1>
        <a:srgbClr val="293C46"/>
      </a:dk1>
      <a:lt1>
        <a:srgbClr val="FFFFFF"/>
      </a:lt1>
      <a:dk2>
        <a:srgbClr val="293C46"/>
      </a:dk2>
      <a:lt2>
        <a:srgbClr val="FFFFFF"/>
      </a:lt2>
      <a:accent1>
        <a:srgbClr val="29A7DE"/>
      </a:accent1>
      <a:accent2>
        <a:srgbClr val="00619C"/>
      </a:accent2>
      <a:accent3>
        <a:srgbClr val="A4D65E"/>
      </a:accent3>
      <a:accent4>
        <a:srgbClr val="FF8F00"/>
      </a:accent4>
      <a:accent5>
        <a:srgbClr val="FFD664"/>
      </a:accent5>
      <a:accent6>
        <a:srgbClr val="828282"/>
      </a:accent6>
      <a:hlink>
        <a:srgbClr val="29A7DE"/>
      </a:hlink>
      <a:folHlink>
        <a:srgbClr val="82828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